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402" r:id="rId5"/>
    <p:sldId id="431" r:id="rId6"/>
    <p:sldId id="409" r:id="rId7"/>
    <p:sldId id="432" r:id="rId8"/>
    <p:sldId id="433" r:id="rId9"/>
    <p:sldId id="410" r:id="rId10"/>
    <p:sldId id="434" r:id="rId11"/>
    <p:sldId id="435" r:id="rId12"/>
    <p:sldId id="413" r:id="rId13"/>
    <p:sldId id="437" r:id="rId14"/>
    <p:sldId id="414" r:id="rId15"/>
    <p:sldId id="439" r:id="rId16"/>
    <p:sldId id="440" r:id="rId17"/>
    <p:sldId id="441" r:id="rId18"/>
    <p:sldId id="442" r:id="rId19"/>
    <p:sldId id="443" r:id="rId20"/>
    <p:sldId id="423" r:id="rId21"/>
    <p:sldId id="449" r:id="rId22"/>
    <p:sldId id="411" r:id="rId23"/>
    <p:sldId id="445" r:id="rId24"/>
    <p:sldId id="444" r:id="rId25"/>
    <p:sldId id="446" r:id="rId26"/>
    <p:sldId id="417" r:id="rId27"/>
    <p:sldId id="447" r:id="rId28"/>
    <p:sldId id="448" r:id="rId29"/>
    <p:sldId id="412" r:id="rId30"/>
    <p:sldId id="450" r:id="rId31"/>
    <p:sldId id="451" r:id="rId32"/>
    <p:sldId id="418" r:id="rId33"/>
    <p:sldId id="438" r:id="rId34"/>
    <p:sldId id="426" r:id="rId35"/>
    <p:sldId id="452" r:id="rId36"/>
    <p:sldId id="420" r:id="rId37"/>
    <p:sldId id="453" r:id="rId38"/>
    <p:sldId id="424" r:id="rId39"/>
    <p:sldId id="406" r:id="rId40"/>
    <p:sldId id="429" r:id="rId41"/>
    <p:sldId id="430" r:id="rId42"/>
    <p:sldId id="407" r:id="rId43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Bonarini" initials="AB" lastIdx="7" clrIdx="0">
    <p:extLst>
      <p:ext uri="{19B8F6BF-5375-455C-9EA6-DF929625EA0E}">
        <p15:presenceInfo xmlns:p15="http://schemas.microsoft.com/office/powerpoint/2012/main" userId="Andrea Bonarini" providerId="None"/>
      </p:ext>
    </p:extLst>
  </p:cmAuthor>
  <p:cmAuthor id="2" name="Matteo Matteucci" initials="MM" lastIdx="2" clrIdx="1">
    <p:extLst>
      <p:ext uri="{19B8F6BF-5375-455C-9EA6-DF929625EA0E}">
        <p15:presenceInfo xmlns:p15="http://schemas.microsoft.com/office/powerpoint/2012/main" userId="S::10104160@polimi.it::a8786d3b-383a-4244-b2cb-716f89f8dd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965E6-4EEE-4C66-8DEC-7EBE75F93E6D}" v="5" dt="2022-09-30T08:42:57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47:18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8:34:28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47 24575,'1'7'0,"-1"-4"0,1 0 0,-1-1 0,0 1 0,0-1 0,0 1 0,0 0 0,-1-1 0,1 1 0,-1 0 0,1-1 0,-3 5 0,1-11 0,0 0 0,0 0 0,0 0 0,0 0 0,0-1 0,-1-6 0,-1-17 0,4 26 0,-1 1 0,1-1 0,0 1 0,0 0 0,0-1 0,0 1 0,1 0 0,-1-1 0,0 1 0,0-1 0,1 1 0,-1 0 0,1 0 0,-1-1 0,1 1 0,0 0 0,0-2 0,3 34 0,-3 15 0,0-27 0,-1 1 0,0 0 0,-2 0 0,0-1 0,-5 21 0,7-40 0,0 1 0,0-1 0,0 0 0,0 0 0,0 0 0,0 1 0,0-1 0,0 0 0,0 0 0,0 1 0,0-1 0,0 0 0,0 0 0,0 1 0,0-1 0,0 0 0,0 0 0,0 1 0,0-1 0,0 0 0,0 0 0,0 0 0,0 1 0,-1-1 0,1 0 0,0 0 0,0 0 0,0 0 0,0 1 0,-1-1 0,1 0 0,0 0 0,0 0 0,0 0 0,-1 0 0,1 0 0,0 1 0,0-1 0,-1 0 0,1 0 0,0 0 0,0 0 0,0 0 0,-1 0 0,1 0 0,0 0 0,0 0 0,-1 0 0,1 0 0,0 0 0,0 0 0,-1 0 0,-5-16 0,0-25 0,5-22-1365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14:0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235 222 24575,'-61'-1'0,"37"-1"0,-1 1 0,0 2 0,0 0 0,-42 9 0,60-7 0,7 0 0,18 1 0,25-1 0,-36-3 0,5 0 0,0 0 0,0 1 0,0 0 0,0 1 0,-1 0 0,14 4 0,-25-6 0,0 0 0,0 0 0,0 0 0,0 0 0,0 0 0,0 0 0,0 0 0,0 0 0,0 0 0,-1 0 0,1 0 0,0 0 0,0 0 0,0 1 0,0-1 0,0 0 0,0 0 0,0 0 0,0 0 0,0 0 0,0 0 0,0 0 0,0 0 0,0 0 0,0 0 0,0 0 0,0 0 0,0 0 0,-1 0 0,1 1 0,0-1 0,0 0 0,0 0 0,0 0 0,0 0 0,0 0 0,0 0 0,0 0 0,0 0 0,0 0 0,0 0 0,0 0 0,0 1 0,0-1 0,1 0 0,-1 0 0,0 0 0,0 0 0,0 0 0,0 0 0,0 0 0,0 0 0,0 0 0,0 0 0,0 0 0,0 0 0,0 0 0,-14 3 0,-18 0 0,26-3 0,3 0 0,0-1 0,-1 1 0,1 1 0,0-1 0,-1 0 0,1 1 0,0 0 0,-1-1 0,1 1 0,0 1 0,-5 1 0,8-3 0,0 0 0,0 0 0,0 0 0,0 0 0,0 0 0,0 1 0,0-1 0,0 0 0,-1 0 0,1 0 0,0 0 0,0 0 0,0 0 0,0 0 0,0 0 0,0 0 0,0 1 0,0-1 0,0 0 0,0 0 0,0 0 0,0 0 0,0 0 0,0 0 0,0 0 0,0 1 0,0-1 0,0 0 0,0 0 0,0 0 0,0 0 0,0 0 0,0 0 0,0 0 0,0 1 0,0-1 0,0 0 0,0 0 0,1 0 0,-1 0 0,0 0 0,0 0 0,0 0 0,0 0 0,0 0 0,0 0 0,0 0 0,0 1 0,0-1 0,0 0 0,1 0 0,-1 0 0,0 0 0,0 0 0,0 0 0,0 0 0,12 4 0,11-1 0,-6-3 0,-13 0 0,-1-1 0,1 1 0,0 0 0,0 1 0,0-1 0,-1 0 0,1 1 0,0 0 0,0 0 0,-1 0 0,1 0 0,4 3 0,-8-3 0,0-1 0,0 1 0,-1-1 0,1 1 0,0-1 0,-1 0 0,1 1 0,-1-1 0,1 1 0,0-1 0,-1 0 0,1 0 0,-1 1 0,1-1 0,-1 0 0,1 0 0,-1 1 0,1-1 0,-1 0 0,0 0 0,1 0 0,-1 0 0,1 0 0,-1 0 0,1 0 0,-1 0 0,0 0 0,-20 3 0,14-3 0,1 0 0,-1 0 0,1 0 0,0-1 0,-1 0 0,1-1 0,0 1 0,-1-1 0,1 0 0,0 0 0,0-1 0,-8-5 0,14 8 0,0 0 0,0 0 0,-1 0 0,1-1 0,0 1 0,0 0 0,0-1 0,-1 1 0,1 0 0,0-1 0,0 1 0,0 0 0,0-1 0,0 1 0,-1 0 0,1-1 0,0 1 0,0 0 0,0-1 0,0 1 0,0 0 0,0-1 0,0 1 0,0 0 0,0-1 0,1 1 0,-1 0 0,0-1 0,0 1 0,0 0 0,0-1 0,0 1 0,1 0 0,-1-1 0,0 1 0,0 0 0,0-1 0,1 1 0,-1 0 0,0 0 0,0-1 0,1 1 0,-1 0 0,0 0 0,1 0 0,-1 0 0,0-1 0,1 1 0,-1 0 0,0 0 0,1 0 0,-1 0 0,0 0 0,1 0 0,-1 0 0,0 0 0,1 0 0,-1 0 0,1 0 0,0 0 0,24-4 0,22 3 0,-37 1 0,-33 1 0,3-1 0,6 0 0,30 0 0,49 0 0,-37 0 0,-22 0 0,-8 0 0,-26 2 0,7 0 0,38-10 0,4 3 0,0 1 0,27-2 0,-27 4 0,-19 1 0,0 1 0,0 0 0,0-1 0,0 0 0,0 1 0,0-1 0,-1 0 0,1 0 0,0 0 0,0 0 0,-1 0 0,1 0 0,0 0 0,-1-1 0,0 1 0,1-1 0,-1 1 0,0-1 0,2-2 0,-1 0 0,0 0 0,0-1 0,0 1 0,-1-1 0,0 1 0,0-1 0,0 1 0,0-6 0,0-6 0,-1 1 0,-1-1 0,-3-22 0,3 30 0,-1 48 0,1-12 0,1-1 0,3 32 0,-3-58 0,0-1 0,0 0 0,0 1 0,0-1 0,0 0 0,0 1 0,0-1 0,0 1 0,1-1 0,-1 0 0,0 1 0,0-1 0,0 0 0,0 1 0,0-1 0,1 0 0,-1 0 0,0 1 0,0-1 0,1 0 0,-1 0 0,0 1 0,1-1 0,-1 0 0,0 0 0,0 1 0,1-1 0,-1 0 0,0 0 0,1 0 0,-1 0 0,0 0 0,1 1 0,12-8 0,10-17 0,-18 15 0,1-1 0,-1-1 0,-1 1 0,0-1 0,0 0 0,-1 0 0,-1 0 0,2-14 0,9-33 0,-8 48 0,-3 11 0,-3 18 0,-34 56 0,35-77 0,0-2 0,1-1 0,0 1 0,-1-1 0,2 1 0,-1 0 0,0-1 0,1 1 0,3-6 0,-2 7 0,0 0 0,0 0 0,0 0 0,1 1 0,-1 0 0,1-1 0,-1 1 0,1 1 0,0-1 0,7-2 0,-8 3 0,1 0 0,-1 0 0,0 0 0,0 0 0,0-1 0,0 0 0,0 1 0,0-1 0,0 0 0,-1 0 0,1-1 0,-1 1 0,1-1 0,-1 1 0,0-1 0,2-3 0,-4 6 0,1-1 0,-1 0 0,0 1 0,0-1 0,0 0 0,0 1 0,1-1 0,-1 1 0,0-1 0,0 0 0,0 1 0,0-1 0,-1 0 0,1 1 0,0-1 0,0 1 0,0-1 0,0 0 0,-1 1 0,1-1 0,0 1 0,0-1 0,-1 1 0,1-1 0,-1 0 0,1 1 0,0 0 0,-1-1 0,1 1 0,-1-1 0,1 1 0,-1-1 0,1 1 0,-1 0 0,0 0 0,1-1 0,-1 1 0,1 0 0,-1 0 0,1-1 0,-1 1 0,0 0 0,1 0 0,-1 0 0,0 0 0,1 0 0,-1 0 0,-1 0 0,0 0 0,-1 0 0,0 0 0,0 0 0,1 0 0,-1 0 0,0 0 0,0 1 0,1-1 0,-1 1 0,-4 1 0,2 2 0,-1 1 0,1-1 0,0 1 0,0 0 0,1 0 0,-1 1 0,1-1 0,-5 10 0,-8 8 0,13-21-1365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14:2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537 156 24575,'-23'-7'0,"13"5"0,1-1 0,0 0 0,-1-1 0,2 0 0,-11-5 0,19 9 0,0 0 0,-1 0 0,1-1 0,0 1 0,0 0 0,-1 0 0,1 0 0,0 0 0,0 0 0,-1 0 0,1-1 0,0 1 0,0 0 0,0 0 0,-1 0 0,1-1 0,0 1 0,0 0 0,0 0 0,0 0 0,-1-1 0,1 1 0,0 0 0,0 0 0,0-1 0,0 1 0,0 0 0,0-1 0,0 1 0,0 0 0,0 0 0,0-1 0,0 1 0,0 0 0,0-1 0,0 1 0,0 0 0,11-3 0,18 6 0,10 6 0,-1 1 0,0 2 0,44 20 0,-82-32 0,0 0 0,0 0 0,0 0 0,1 0 0,-1 0 0,0 0 0,0 0 0,0 0 0,1 0 0,-1 0 0,0 0 0,0 0 0,0 0 0,0 0 0,1 0 0,-1 0 0,0 0 0,0 0 0,0 1 0,1-1 0,-1 0 0,0 0 0,0 0 0,0 0 0,0 0 0,0 1 0,0-1 0,1 0 0,-1 0 0,0 0 0,0 0 0,0 1 0,0-1 0,0 0 0,0 0 0,0 0 0,0 1 0,0-1 0,0 0 0,0 0 0,0 0 0,0 1 0,0-1 0,0 0 0,0 0 0,0 0 0,0 1 0,0-1 0,0 0 0,-13 3 0,-21-3 0,8-1 0,-44-8 0,60 7 0,0 0 0,0-1 0,1 0 0,-1-1 0,1 0 0,0 0 0,-14-10 0,22 14 0,0-1 0,0 0 0,-1 1 0,1-1 0,0 0 0,0 0 0,0 0 0,0 0 0,0 0 0,1 0 0,-1 0 0,0 0 0,0 0 0,1 0 0,-1-1 0,0 1 0,1 0 0,0 0 0,-1-1 0,1 1 0,0 0 0,-1-1 0,1 1 0,0 0 0,0-1 0,0 1 0,0 0 0,0-1 0,0 1 0,1 0 0,-1-1 0,0 1 0,1 0 0,-1-1 0,1 1 0,-1 0 0,1 0 0,0 0 0,-1-1 0,1 1 0,0 0 0,0 0 0,0 0 0,0 0 0,0 0 0,0 1 0,0-1 0,0 0 0,0 0 0,1 1 0,-1-1 0,0 0 0,0 1 0,1-1 0,-1 1 0,0 0 0,0-1 0,1 1 0,-1 0 0,1 0 0,-1 0 0,0 0 0,1 0 0,-1 0 0,0 0 0,1 1 0,1 0 0,2-1 0,0 1 0,0-1 0,0 1 0,0 1 0,0-1 0,-1 1 0,1 0 0,0 0 0,-1 0 0,0 1 0,1-1 0,-1 1 0,0 0 0,0 1 0,4 3 0,-8-7 0,0 1 0,0-1 0,0 0 0,1 0 0,-1 1 0,0-1 0,0 0 0,0 1 0,0-1 0,0 0 0,0 0 0,0 1 0,1-1 0,-1 0 0,0 1 0,0-1 0,0 0 0,0 1 0,0-1 0,-1 0 0,1 1 0,0-1 0,0 0 0,0 1 0,0-1 0,0 0 0,0 1 0,0-1 0,-1 0 0,1 0 0,0 1 0,0-1 0,0 0 0,-1 0 0,1 1 0,0-1 0,0 0 0,-1 0 0,-16 8 0,-23 0 0,39-8 0,-12 2 0,-50 4 0,59-6 0,1 0 0,-1 0 0,0 0 0,1-1 0,-1 1 0,0-1 0,1 0 0,-1 0 0,1 0 0,0 0 0,-1-1 0,1 1 0,-5-4 0,7 5 0,1-1 0,-1 1 0,1 0 0,-1-1 0,1 1 0,-1 0 0,1-1 0,-1 1 0,1-1 0,0 1 0,-1 0 0,1-1 0,0 1 0,0-1 0,-1 1 0,1-1 0,0 1 0,0-1 0,-1 1 0,1-1 0,0 0 0,0 1 0,0-1 0,0 1 0,0-1 0,0 1 0,0-1 0,0 1 0,0-1 0,0 0 0,0 1 0,1-1 0,-1 1 0,0-2 0,1 1 0,1 0 0,-1 0 0,0 0 0,0 0 0,1 1 0,-1-1 0,1 0 0,-1 1 0,0-1 0,1 1 0,-1-1 0,3 0 0,44-4 0,2 12 0,-27-4 0,-19-3 0,-10-1 0,-5-2 0,0 2 0,0-1 0,-1 0 0,1-1 0,1-1 0,-1 0 0,0 0 0,1-1 0,-14-8 0,23 12 0,1 1 0,-1 0 0,0-1 0,1 1 0,-1-1 0,1 1 0,-1-1 0,1 1 0,-1-1 0,1 0 0,-1 1 0,1-1 0,0 1 0,-1-1 0,1 0 0,0 1 0,-1-1 0,1 0 0,0 0 0,0 1 0,0-1 0,0 0 0,0 0 0,0 1 0,0-1 0,0 0 0,0 1 0,0-1 0,0 0 0,0 0 0,1 0 0,0 0 0,0-1 0,0 1 0,0 0 0,0 0 0,1 0 0,-1 0 0,0 0 0,1 0 0,-1 0 0,0 0 0,1 0 0,-1 1 0,3-2 0,3 0 0,1-1 0,0 1 0,0 1 0,13-2 0,22 4 0,-41-1 0,1 0 0,-1 0 0,0 1 0,0-1 0,1 1 0,-1-1 0,0 1 0,0 0 0,0-1 0,0 1 0,0 0 0,0 1 0,0-1 0,0 0 0,0 0 0,1 3 0,-3-4 0,0 1 0,-1-1 0,1 1 0,-1-1 0,1 1 0,0-1 0,-1 0 0,1 1 0,-1-1 0,1 1 0,-1-1 0,1 0 0,-1 0 0,1 1 0,-1-1 0,0 0 0,1 0 0,-1 1 0,1-1 0,-1 0 0,0 0 0,1 0 0,-1 0 0,1 0 0,-1 0 0,-1 0 0,-19 2 0,16-1 0,-68 1 0,65-2 0,1 0 0,-1-1 0,0 0 0,1 0 0,0-1 0,-1 0 0,-9-4 0,17 5 0,0 1 0,0 0 0,1 0 0,-1 0 0,0 0 0,0 0 0,1 0 0,-1 0 0,0-1 0,0 1 0,0 0 0,1 0 0,-1 0 0,0 0 0,0-1 0,0 1 0,0 0 0,1 0 0,-1-1 0,0 1 0,0 0 0,0 0 0,0 0 0,0-1 0,0 1 0,0 0 0,0-1 0,0 1 0,0 0 0,0 0 0,0-1 0,0 1 0,0 0 0,0 0 0,0-1 0,0 1 0,0 0 0,0 0 0,0-1 0,0 1 0,0 0 0,0 0 0,-1-1 0,1 1 0,0 0 0,0 0 0,0 0 0,0-1 0,-1 1 0,1 0 0,0 0 0,0 0 0,0 0 0,-1-1 0,1 1 0,0 0 0,25-3 0,116 5 0,-82 0 0,76-7 0,-202-1 0,67 6 0,0 0 0,0 0 0,0 0 0,1 0 0,-1 0 0,0 0 0,0 0 0,0 0 0,0 0 0,0 0 0,0 0 0,0 0 0,0 0 0,0 0 0,0 0 0,1 0 0,-1 0 0,0 0 0,0 0 0,0-1 0,0 1 0,0 0 0,0 0 0,0 0 0,0 0 0,0 0 0,0 0 0,0 0 0,0 0 0,0 0 0,0 0 0,0 0 0,0 0 0,0-1 0,1 1 0,-1 0 0,0 0 0,0 0 0,0 0 0,0 0 0,0 0 0,0 0 0,0 0 0,0 0 0,-1 0 0,1-1 0,0 1 0,0 0 0,0 0 0,0 0 0,0 0 0,0 0 0,0 0 0,0 0 0,0 0 0,0 0 0,0 0 0,0 0 0,0 0 0,0-1 0,15-3 0,18-2 0,-17 4 0,-7 0 0,1 0 0,-1 2 0,0-1 0,1 1 0,-1 0 0,15 3 0,-23-3 0,-1 0 0,1 0 0,-1 0 0,1 0 0,-1 0 0,1 0 0,-1 0 0,1 0 0,-1 1 0,1-1 0,-1 0 0,1 0 0,-1 1 0,0-1 0,1 0 0,-1 0 0,1 1 0,-1-1 0,0 1 0,1-1 0,-1 0 0,0 1 0,1-1 0,-1 1 0,0-1 0,0 0 0,1 1 0,-1-1 0,0 1 0,0-1 0,0 1 0,0 0 0,-11 12 0,-25 4 0,26-14 0,0-1 0,-1 0 0,1 0 0,0-1 0,-1-1 0,1 1 0,-1-2 0,1 0 0,-13-2 0,22 3 0,1 0 0,0 0 0,0 0 0,0 0 0,0 0 0,0 0 0,0 0 0,-1 0 0,1 0 0,0 0 0,0 0 0,0 0 0,0 0 0,0 0 0,0 0 0,0 0 0,-1 0 0,1 0 0,0 0 0,0 0 0,0 0 0,0 0 0,0-1 0,0 1 0,0 0 0,0 0 0,0 0 0,-1 0 0,1 0 0,0 0 0,0 0 0,0 0 0,0-1 0,0 1 0,0 0 0,0 0 0,0 0 0,0 0 0,0 0 0,0 0 0,0 0 0,0-1 0,0 1 0,0 0 0,0 0 0,0 0 0,0 0 0,0 0 0,0 0 0,0 0 0,0-1 0,0 1 0,0 0 0,0 0 0,0 0 0,0 0 0,0 0 0,1 0 0,-1 0 0,0-1 0,0 1 0,0 0 0,0 0 0,0 0 0,12-5 0,15 0 0,-15 4 0,-7 0 0,0 0 0,1 0 0,-1 1 0,0 0 0,1 0 0,-1 1 0,0-1 0,1 1 0,-1 0 0,10 4 0,-48 0 0,2-3 0,-61 1 0,82-4 0,-1 1 0,1-1 0,0-1 0,-1 0 0,1-1 0,-12-4 0,78 9 0,-33 0 0,-8-1 0,0 0 0,0 1 0,0 1 0,0 1 0,18 6 0,-32-10 0,-1 0 0,0 0 0,0 0 0,0 0 0,1 0 0,-1 0 0,0 0 0,0 0 0,0 0 0,1 0 0,-1 0 0,0 0 0,0 0 0,1 0 0,-1 0 0,0 0 0,0 0 0,0 0 0,0 0 0,1 1 0,-1-1 0,0 0 0,0 0 0,0 0 0,0 0 0,1 0 0,-1 1 0,0-1 0,0 0 0,0 0 0,0 0 0,0 1 0,0-1 0,0 0 0,0 0 0,1 0 0,-1 1 0,0-1 0,0 0 0,0 0 0,0 0 0,0 1 0,0-1 0,0 0 0,0 0 0,0 0 0,-1 1 0,1-1 0,0 0 0,0 0 0,0 0 0,0 1 0,0-1 0,0 0 0,0 0 0,0 0 0,0 1 0,-1-1 0,-17 6 0,-25-2 0,33-4 0,-46 0 0,52 0 0,0-1 0,0 1 0,0-1 0,0 0 0,0 0 0,0-1 0,0 1 0,0-1 0,1 1 0,-8-6 0,10 2 0,9 1 0,13 0 0,41 1 0,0 3 0,88 10 0,-147-10 0,1 0 0,0 1 0,-1 0 0,1 0 0,-1 0 0,1 0 0,4 3 0,-8-4 0,0 0 0,0 0 0,1 1 0,-1-1 0,0 0 0,0 0 0,1 0 0,-1 1 0,0-1 0,0 0 0,0 0 0,1 1 0,-1-1 0,0 0 0,0 0 0,0 1 0,0-1 0,0 0 0,1 1 0,-1-1 0,0 0 0,0 1 0,0-1 0,0 0 0,0 1 0,0-1 0,0 0 0,0 1 0,0-1 0,0 0 0,-1 1 0,-13 11 0,-3-5 0,1-1 0,-1 0 0,0-2 0,-1 0 0,1 0 0,-1-2 0,0 0 0,1-1 0,-1-1 0,0 0 0,0-2 0,1 0 0,-1 0 0,-19-7 0,33 7 0,0 0 0,0 0 0,0 0 0,0-1 0,0 1 0,0-1 0,-6-6 0,10 9 0,-1-1 0,1 1 0,-1-1 0,1 0 0,-1 1 0,1-1 0,-1 0 0,1 1 0,-1-1 0,1 0 0,0 0 0,-1 0 0,1 1 0,0-1 0,0 0 0,0 0 0,0 0 0,0 0 0,0-1 0,0 1 0,0 1 0,1-1 0,-1 0 0,1 0 0,0 1 0,-1-1 0,1 0 0,0 1 0,-1-1 0,1 0 0,0 1 0,-1-1 0,1 1 0,0-1 0,0 1 0,0 0 0,0-1 0,-1 1 0,1 0 0,0-1 0,0 1 0,2 0 0,12-3 0,0 1 0,0 1 0,1 1 0,-1 0 0,0 1 0,1 0 0,-1 1 0,0 1 0,0 0 0,0 1 0,-1 1 0,0 1 0,1 0 0,-2 0 0,1 1 0,24 18 0,-37-24 0,1 0 0,-2-1 0,1 1 0,0 0 0,0 0 0,0 0 0,0 0 0,0 0 0,-1 0 0,1 0 0,0 0 0,-1 0 0,1 0 0,-1 0 0,1 0 0,-1 0 0,1 1 0,-1-1 0,0 0 0,0 0 0,0 0 0,0 1 0,0-1 0,0 0 0,0 0 0,0 2 0,-1-1 0,0-1 0,0 1 0,0-1 0,0 1 0,0-1 0,0 1 0,-1-1 0,1 0 0,-1 0 0,1 1 0,-1-1 0,1 0 0,-1 0 0,1 0 0,-3 0 0,-6 4 0,-1-2 0,0 1 0,0-1 0,-17 2 0,1-1 0,-53 0 0,70-4 0,1-1 0,-1 0 0,0 0 0,1-1 0,-1 0 0,1-1 0,0 0 0,-18-8 0,27 11 0,-1 0 0,1 0 0,0 0 0,-1 0 0,1-1 0,0 1 0,-1 0 0,1 0 0,-1 0 0,1 0 0,0-1 0,-1 1 0,1 0 0,0 0 0,-1 0 0,1-1 0,0 1 0,-1 0 0,1-1 0,0 1 0,0 0 0,-1-1 0,1 1 0,0 0 0,0-1 0,0 1 0,0 0 0,-1-1 0,1 1 0,0-1 0,0 1 0,0 0 0,0-1 0,0 1 0,0-1 0,0 1 0,0 0 0,0-1 0,0 1 0,0-1 0,0 1 0,1-1 0,18-5 0,31 5 0,-15 5 0,0 2 0,0 1 0,-1 1 0,0 2 0,33 15 0,-66-25 0,-1 0 0,0 0 0,0 0 0,0 0 0,1 0 0,-1 0 0,0 0 0,0 0 0,1 0 0,-1 0 0,0 0 0,0 0 0,0 0 0,1 0 0,-1 0 0,0 1 0,0-1 0,0 0 0,0 0 0,1 0 0,-1 0 0,0 0 0,0 0 0,0 1 0,0-1 0,1 0 0,-1 0 0,0 0 0,0 1 0,0-1 0,0 0 0,0 0 0,0 0 0,0 0 0,0 1 0,0-1 0,0 0 0,0 0 0,0 1 0,0-1 0,0 0 0,0 0 0,0 0 0,0 1 0,0-1 0,0 0 0,0 0 0,0 0 0,0 1 0,0-1 0,0 0 0,0 0 0,0 1 0,-16 5 0,-23-1 0,17-3 0,0-2 0,0 0 0,1-2 0,-1 0 0,0-1 0,1-2 0,-27-8 0,39 11 0,0-2 0,1 1 0,-1-1 0,1-1 0,-1 1 0,1-1 0,1-1 0,-1 0 0,1 0 0,0 0 0,0-1 0,1 0 0,0 0 0,0-1 0,1 1 0,0-1 0,0-1 0,1 1 0,-5-11 0,8 17 0,1 0 0,-1 1 0,0-1 0,1 0 0,-1 0 0,1 0 0,0 1 0,0-1 0,0 0 0,0 0 0,0 0 0,0 0 0,0 0 0,0 1 0,1-1 0,-1 0 0,1 0 0,-1 0 0,1 1 0,1-3 0,-1 3 0,0 0 0,0-1 0,1 1 0,-1 0 0,0 0 0,1 1 0,-1-1 0,1 0 0,-1 0 0,1 1 0,-1-1 0,1 1 0,-1-1 0,1 1 0,0 0 0,-1-1 0,1 1 0,2 0 0,3 0 0,1 1 0,0 0 0,-1 0 0,1 1 0,-1-1 0,0 2 0,1-1 0,10 6 0,-4 0 0,1 1 0,-1 0 0,-1 1 0,21 21 0,-26-25 0,-2 1 0,1 1 0,-1 0 0,0 0 0,-1 0 0,0 0 0,0 1 0,-1 0 0,5 13 0,-8-20 0,-1-1 0,0 0 0,0 0 0,0 0 0,-1 0 0,1 0 0,0 1 0,0-1 0,0 0 0,-1 0 0,1 0 0,-1 0 0,1 0 0,-1 0 0,1 0 0,-1 0 0,0 0 0,1 0 0,-1 0 0,0-1 0,0 1 0,1 0 0,-1 0 0,0-1 0,0 1 0,0 0 0,0-1 0,0 1 0,0-1 0,0 1 0,0-1 0,0 0 0,-1 1 0,-1-1 0,-44 10 0,42-9 0,-176 15 0,314-21 0,51 0 0,-183 5 0,0 0 0,0 0 0,0 0 0,0 0 0,0 0 0,0 0 0,1 0 0,-1 0 0,0 0 0,0 1 0,0-1 0,0 0 0,0 1 0,0-1 0,0 1 0,0-1 0,0 1 0,0 0 0,0-1 0,0 1 0,-1 0 0,1 0 0,1 0 0,-2 0 0,0 0 0,0 0 0,0 0 0,-1 0 0,1 0 0,0 0 0,0-1 0,0 1 0,-1 0 0,1 0 0,-1 0 0,1 0 0,0-1 0,-1 1 0,0 0 0,1-1 0,-1 1 0,1 0 0,-1-1 0,0 1 0,0 0 0,-5 4 0,0 0 0,-1 0 0,1-1 0,-1 0 0,-10 4 0,6-4 0,0-1 0,-1 0 0,1-1 0,-1 0 0,0-1 0,0 0 0,-17-2 0,23 1 0,-1-1 0,0 0 0,0 0 0,1 0 0,-1-1 0,1 0 0,-1 0 0,1-1 0,0 1 0,0-1 0,0-1 0,0 1 0,1-1 0,-8-6 0,12 9 0,1 1 0,-1 0 0,1-1 0,-1 1 0,1-1 0,0 1 0,-1 0 0,1-1 0,0 1 0,-1-1 0,1 1 0,0-1 0,0 1 0,-1-1 0,1 1 0,0-1 0,0 1 0,0-1 0,0 0 0,0 1 0,-1-1 0,1 1 0,0-1 0,0 1 0,0-1 0,1 0 0,-1 1 0,0-1 0,0 1 0,0-1 0,0 1 0,0-1 0,1 1 0,-1-1 0,0 1 0,1-1 0,-1 1 0,0-1 0,1 1 0,-1-1 0,0 1 0,1 0 0,-1-1 0,1 1 0,-1 0 0,1-1 0,-1 1 0,1 0 0,-1-1 0,1 1 0,-1 0 0,1 0 0,-1 0 0,1 0 0,-1-1 0,1 1 0,0 0 0,-1 0 0,1 0 0,0 0 0,40-4 0,-39 4 0,62 2 0,-1 3 0,125 26 0,-183-30 0,0 0 0,15 2 0,1 1 0,-1 1 0,0 1 0,0 1 0,-1 0 0,26 15 0,-44-22 0,0 1 0,0-1 0,0 1 0,0-1 0,0 1 0,0 0 0,0-1 0,0 1 0,0 0 0,-1 0 0,1 0 0,0 0 0,0 0 0,-1 0 0,1 0 0,-1 0 0,1 0 0,-1 0 0,1 0 0,-1 0 0,0 0 0,1 0 0,-1 0 0,0 1 0,0-1 0,0 0 0,0 0 0,0 3 0,-1-2 0,0-1 0,0 1 0,0 0 0,-1 0 0,1-1 0,0 1 0,-1 0 0,0-1 0,1 0 0,-1 1 0,0-1 0,1 0 0,-1 0 0,-3 2 0,-7 2 0,0 1 0,0-2 0,-25 7 0,9-5 0,0-2 0,0-1 0,0 0 0,-1-3 0,1 0 0,0-2 0,-52-9 0,76 10 0,1 0 0,-1 0 0,0-1 0,0 1 0,1-1 0,-1 0 0,1 0 0,0 0 0,-1-1 0,1 1 0,0-1 0,-3-3 0,6 6 0,0-1 0,-1 0 0,1 1 0,-1-1 0,1 1 0,0-1 0,-1 0 0,1 1 0,0-1 0,0 0 0,0 1 0,0-1 0,-1 0 0,1 0 0,0 1 0,0-1 0,0 0 0,0 0 0,1 1 0,-1-1 0,0 0 0,0 1 0,0-1 0,0 0 0,1 0 0,0-1 0,1 1 0,-1-1 0,0 1 0,1 0 0,-1 0 0,1-1 0,-1 1 0,1 0 0,0 0 0,-1 1 0,1-1 0,0 0 0,0 0 0,2 0 0,6-1 0,0-1 0,0 1 0,0 1 0,15-1 0,-20 2 0,1 0 0,-1 0 0,0 0 0,0 1 0,0 0 0,0 0 0,1 0 0,-1 1 0,-1 0 0,9 3 0,-13-4 0,1-1 0,0 0 0,-1 1 0,1-1 0,-1 1 0,1-1 0,0 1 0,-1 0 0,1-1 0,-1 1 0,0-1 0,1 1 0,-1 0 0,0-1 0,1 1 0,-1 0 0,0 0 0,1-1 0,-1 1 0,0 0 0,0 0 0,0-1 0,0 1 0,0 0 0,0 0 0,0-1 0,0 1 0,0 0 0,0 0 0,-1-1 0,1 1 0,0 0 0,0 0 0,-1-1 0,1 1 0,0 0 0,-1-1 0,1 1 0,-1 0 0,1-1 0,-1 1 0,1-1 0,-1 1 0,1-1 0,-1 1 0,0-1 0,1 1 0,-1-1 0,0 0 0,1 1 0,-2-1 0,-37 21 0,11-13 0,-1-1 0,0-1 0,0-2 0,0-1 0,-1-1 0,1-1 0,-54-7 0,73 5 0,0 0 0,0-1 0,1-1 0,-1 1 0,1-2 0,0 1 0,0-1 0,0 0 0,0-1 0,1 0 0,-1-1 0,1 0 0,1 0 0,-14-14 0,20 19 0,0 0 0,0 0 0,0 0 0,0 0 0,0 0 0,0-1 0,0 1 0,1 0 0,-1-1 0,1 1 0,-1-1 0,1 1 0,-1 0 0,1-1 0,0 1 0,-1-1 0,1 1 0,0-1 0,0 1 0,0-1 0,1 1 0,-1-1 0,0 1 0,1-3 0,0 3 0,0-1 0,0 0 0,1 0 0,-1 0 0,1 1 0,-1-1 0,1 1 0,-1-1 0,1 1 0,0 0 0,0 0 0,0 0 0,0 0 0,3-2 0,5-1 0,1 1 0,0 0 0,-1 1 0,1 0 0,16-1 0,26 1 0,0 2 0,0 3 0,1 1 0,-2 4 0,82 21 0,-129-28 0,0 0 0,0 1 0,-1 0 0,1 0 0,8 5 0,-12-6 0,0-1 0,-1 1 0,1-1 0,-1 1 0,1 0 0,-1-1 0,1 1 0,-1-1 0,0 1 0,1 0 0,-1 0 0,0-1 0,1 1 0,-1 0 0,0-1 0,0 1 0,1 0 0,-1 0 0,0 0 0,0-1 0,0 1 0,0 0 0,0 0 0,0-1 0,-1 1 0,1 0 0,0 0 0,0-1 0,0 1 0,-1 0 0,1 0 0,0-1 0,-1 1 0,1 0 0,-1-1 0,1 1 0,-1 0 0,1-1 0,-1 1 0,1-1 0,-1 1 0,1-1 0,-1 1 0,0-1 0,1 1 0,-1-1 0,0 1 0,-8 5 0,-1 0 0,1 0 0,-1-1 0,1 0 0,-1-1 0,-1 0 0,1 0 0,-1-1 0,1-1 0,-23 3 0,9-3 0,0 0 0,0-2 0,-48-5 0,68 5 0,0-1 0,1 1 0,-1-1 0,1 0 0,0 0 0,-1-1 0,1 1 0,0-1 0,-1 1 0,1-1 0,0 0 0,1 0 0,-1-1 0,-5-4 0,7 6 0,1 0 0,-1 0 0,0 0 0,1 0 0,-1 0 0,1 0 0,0 0 0,-1 0 0,1 0 0,0 0 0,0-1 0,-1 1 0,1 0 0,0 0 0,0 0 0,0 0 0,0-1 0,1-1 0,0 1 0,0 0 0,0 0 0,0 0 0,0 0 0,0 0 0,1 0 0,-1 0 0,0 0 0,1 0 0,0 1 0,-1-1 0,4-2 0,4-1 0,-1-1 0,1 1 0,0 1 0,1 0 0,-1 0 0,1 1 0,-1 0 0,1 1 0,0-1 0,0 2 0,11-1 0,17 0 0,58 5 0,-91-3 0,-2 0 0,0 1 0,0-1 0,0 0 0,0 1 0,0 0 0,0 0 0,0 0 0,0 0 0,0 0 0,-1 0 0,5 3 0,-7-3 0,1-1 0,-1 0 0,0 1 0,1-1 0,-1 1 0,0-1 0,1 1 0,-1-1 0,0 1 0,1-1 0,-1 1 0,0-1 0,0 1 0,0-1 0,1 1 0,-1-1 0,0 1 0,0-1 0,0 1 0,0-1 0,0 1 0,0 0 0,0-1 0,0 1 0,-1 1 0,0-1 0,1 1 0,-1-1 0,0 0 0,0 0 0,0 1 0,0-1 0,0 0 0,0 0 0,0 0 0,0 0 0,0 0 0,-2 1 0,-8 5 0,1-1 0,-2 0 0,1 0 0,-1-1 0,0-1 0,0 0 0,0-1 0,0 0 0,-1 0 0,-15 0 0,-2-1 0,1-1 0,-1-2 0,-38-5 0,18-6 0,47 12 0,1-1 0,0 0 0,-1 0 0,1 0 0,-1-1 0,1 1 0,0-1 0,0 1 0,0-1 0,0 1 0,0-1 0,0 0 0,0 0 0,1 0 0,-1 0 0,1-1 0,-2-1 0,3 3 0,0 1 0,-1-1 0,1 1 0,0-1 0,0 1 0,0-1 0,0 1 0,0-1 0,0 1 0,0-1 0,0 1 0,0-1 0,0 1 0,0 0 0,0-1 0,0 1 0,0-1 0,1 1 0,-1-1 0,0 1 0,0-1 0,0 1 0,1 0 0,-1-1 0,0 1 0,1-1 0,-1 1 0,0 0 0,1-1 0,0 1 0,17-7 0,22 5 0,-20 3 0,0 1 0,1 0 0,-1 2 0,37 11 0,-44-10 0,0 0 0,-1 1 0,0 0 0,0 0 0,0 2 0,-1-1 0,0 2 0,13 11 0,-23-20 0,0 1 0,0 0 0,0 0 0,0 0 0,0 0 0,0 0 0,0 1 0,0-1 0,-1 0 0,1 0 0,0 0 0,-1 1 0,1-1 0,-1 0 0,1 1 0,-1-1 0,0 1 0,1-1 0,-1 0 0,0 1 0,0 2 0,-1-3 0,1 0 0,-1 0 0,1 0 0,-1 0 0,0 0 0,0 0 0,1 0 0,-1 0 0,0-1 0,0 1 0,0 0 0,0 0 0,0-1 0,0 1 0,0 0 0,0-1 0,0 1 0,-1-1 0,-1 1 0,-5 1 0,-1 0 0,0 0 0,0-1 0,0 0 0,-12-1 0,-1-2 0,0 0 0,0-1 0,0-2 0,0 0 0,1-1 0,0-2 0,0 0 0,0-1 0,1-1 0,-27-18 0,43 25 0,-1-1 0,1 0 0,0 0 0,0-1 0,-4-6 0,7 11 0,1 0 0,0-1 0,-1 1 0,1 0 0,-1-1 0,1 1 0,0-1 0,-1 1 0,1-1 0,0 1 0,-1-1 0,1 1 0,0-1 0,0 0 0,0 1 0,-1-1 0,1 1 0,0-1 0,0 1 0,0-1 0,0 0 0,0 1 0,0-1 0,0 1 0,0-1 0,0 0 0,1 1 0,-1-1 0,0 1 0,0-1 0,0 1 0,1-1 0,-1 1 0,0-1 0,1 1 0,-1-1 0,0 1 0,1-1 0,-1 1 0,0-1 0,1 1 0,-1 0 0,1-1 0,-1 1 0,1 0 0,-1-1 0,1 1 0,-1 0 0,1 0 0,0-1 0,-1 1 0,1 0 0,-1 0 0,1 0 0,-1 0 0,1 0 0,0 0 0,-1 0 0,1 0 0,-1 0 0,1 0 0,0 0 0,-1 0 0,1 0 0,0 1 0,13 0 0,0 1 0,0 1 0,0 0 0,-1 0 0,1 2 0,-1 0 0,0 0 0,14 9 0,1 2 0,0 1 0,36 29 0,-63-45 0,5 3 0,0 1 0,0-1 0,-1 1 0,0 0 0,0 1 0,0-1 0,-1 1 0,0 0 0,4 7 0,-8-13 0,0 0 0,0 0 0,0 1 0,1-1 0,-1 0 0,0 1 0,0-1 0,0 0 0,0 0 0,0 1 0,0-1 0,0 0 0,0 1 0,0-1 0,0 0 0,0 0 0,-1 1 0,1-1 0,0 0 0,0 1 0,0-1 0,0 0 0,0 0 0,0 1 0,-1-1 0,1 0 0,0 0 0,0 1 0,0-1 0,-1 0 0,1 0 0,0 0 0,0 0 0,-1 1 0,1-1 0,0 0 0,0 0 0,-1 0 0,1 0 0,-18 2 0,-17-6 0,31 2 0,-1 0 0,1 0 0,-1 0 0,1-1 0,0 1 0,0-1 0,0 0 0,0-1 0,-6-5 0,9 8 0,1 0 0,-1 0 0,0 1 0,0-1 0,1 0 0,-1 0 0,1 0 0,-1 0 0,1-1 0,-1 1 0,1 0 0,0 0 0,0 0 0,-1 0 0,1 0 0,0 0 0,0-1 0,0-1 0,1 2 0,-1 0 0,1-1 0,0 1 0,-1 0 0,1 0 0,0 0 0,0 0 0,0 0 0,0 0 0,0 0 0,0 1 0,0-1 0,0 0 0,0 0 0,0 1 0,0-1 0,0 1 0,1-1 0,-1 1 0,0-1 0,2 1 0,9-3 0,0 0 0,0 1 0,0 1 0,0 0 0,0 1 0,1 0 0,-1 1 0,0 0 0,0 1 0,0 1 0,0 0 0,18 6 0,-21-5 0,-13-8 0,-11-10 0,14 12 0,0 0 0,-1 0 0,1 0 0,0 0 0,0-1 0,0 1 0,0 0 0,1 0 0,-1-1 0,1 1 0,-1 0 0,1-1 0,0 1 0,0 0 0,0-4 0,0 5 0,0 1 0,0-1 0,1 1 0,-1-1 0,0 1 0,0-1 0,1 1 0,-1 0 0,0-1 0,1 1 0,-1-1 0,0 1 0,1 0 0,-1-1 0,1 1 0,-1 0 0,1-1 0,-1 1 0,1 0 0,-1 0 0,1 0 0,-1-1 0,1 1 0,0 0 0,23 4 0,-19-2 0,0 0 0,1 1 0,-2 0 0,1-1 0,0 2 0,-1-1 0,1 0 0,-1 1 0,0 0 0,0 0 0,0 0 0,-1 1 0,1-1 0,-1 1 0,0 0 0,-1 0 0,1 0 0,-1 0 0,0 0 0,0 1 0,0-1 0,-1 0 0,0 1 0,0 0 0,0 9 0,-1-13 0,1 1 0,-1-1 0,1 0 0,0 1 0,0-1 0,0 0 0,0 0 0,0 0 0,0 0 0,1 0 0,-1 0 0,1 0 0,2 2 0,8 14 0,-15-16 0,-9-5 0,-9-5 0,11 2 0,0 0 0,1-1 0,0 0 0,-16-16 0,23 20 0,-1 0 0,0 0 0,1 0 0,0 0 0,0 0 0,0 0 0,0-1 0,0 1 0,1-1 0,0 0 0,-1 1 0,1-1 0,1 0 0,-1 0 0,0 0 0,1 1 0,0-1 0,0-6 0,0 10 0,0 0 0,0 0 0,0 0 0,0-1 0,0 1 0,0 0 0,0 0 0,0-1 0,0 1 0,1 0 0,-1 0 0,0 0 0,0-1 0,0 1 0,0 0 0,0 0 0,0 0 0,0 0 0,1-1 0,-1 1 0,0 0 0,0 0 0,0 0 0,0 0 0,0 0 0,1 0 0,-1-1 0,0 1 0,0 0 0,0 0 0,1 0 0,-1 0 0,0 0 0,0 0 0,0 0 0,1 0 0,-1 0 0,0 0 0,0 0 0,1 0 0,-1 0 0,0 0 0,0 0 0,0 0 0,1 0 0,-1 0 0,0 0 0,0 0 0,1 1 0,12 9 0,9 16 0,-17-16 0,1-1 0,0 0 0,1 0 0,0-1 0,0 0 0,1 0 0,0-1 0,0 0 0,1 0 0,0-1 0,0 0 0,0 0 0,1-1 0,0-1 0,0 0 0,12 4 0,-20-7 0,0-1 0,0 1 0,0-1 0,0 1 0,0-1 0,0 0 0,0 0 0,0 0 0,0 0 0,4 0 0,-4-7 0,-11-9 0,2 5 0,1 0 0,0 0 0,1-1 0,1 1 0,-6-22 0,7 22 0,-1 0 0,1 0 0,-2 0 0,1 1 0,-2-1 0,1 1 0,-9-11 0,12 18 0,0 0 0,0 1 0,1-1 0,0 0 0,-1 0 0,1 0 0,0 0 0,0 0 0,0-5 0,-9-21 0,9 28 0,-1-1 0,1 1 0,-1-1 0,0 1 0,1 0 0,-1 0 0,0 0 0,0 0 0,0 0 0,0 0 0,0 0 0,0 1 0,0-1 0,0 1 0,0-1 0,-3 1 0,3 0 0,-1-1 0,1 1 0,-1-1 0,1 0 0,-1 0 0,1 0 0,-1 0 0,1 0 0,0 0 0,-1 0 0,-2-4 0,4 5 0,0-1 0,0 1 0,0-1 0,0 0 0,1 1 0,-1 0 0,0-1 0,0 1 0,0-1 0,0 1 0,0 0 0,0 0 0,-1 0 0,1 0 0,0 0 0,0 0 0,0 0 0,0 0 0,0 0 0,0 0 0,0 0 0,0 1 0,0-1 0,0 0 0,0 1 0,0-1 0,0 1 0,0-1 0,0 1 0,1-1 0,-1 1 0,-1 1 0,-33 30 0,21-17 0,6-9 0,-1 0 0,0 0 0,-1-1 0,0 0 0,1-1 0,-1 0 0,0-1 0,-1 0 0,1 0 0,-16 1 0,-42 13 0,48-7 0,0 0 0,1 1 0,0 1 0,0 1 0,1 1 0,-22 22 0,34-32 0,1 1 0,-1-2 0,0 1 0,0 0 0,-8 2 0,-8 5 0,13-7 0,10-8 0,18-6 0,3 6 0,36 0 0,-4 0 0,-79 7 0,18-2 0,0 0 0,1 1 0,-1 0 0,1 0 0,-10 5 0,13-6 0,0 1 0,1-1 0,-1 1 0,1 0 0,0 0 0,0 0 0,0 1 0,0-1 0,0 0 0,0 1 0,-1 3 0,0-5 0,1 0 0,-1 0 0,0 0 0,1 0 0,-1 0 0,0-1 0,1 1 0,-7-1 0,-4-1 0,12 0 0,1 1 0,0 0 0,0-1 0,0 1 0,0 0 0,0 0 0,0-1 0,0 1 0,0 0 0,0-1 0,0 1 0,0 0 0,0-1 0,0 1 0,0 0 0,0 0 0,0-1 0,0 1 0,0 0 0,0-1 0,0 1 0,0 0 0,0-1 0,0 1 0,1 0 0,-1 0 0,0-1 0,0 1 0,0 0 0,1 0 0,-1 0 0,0-1 0,0 1 0,0 0 0,1 0 0,-1 0 0,0-1 0,1 1 0,-1 0 0,1 0 0,0-1 0,0 1 0,-1-1 0,1 0 0,0 1 0,-1-1 0,1 0 0,0 1 0,-1-1 0,1 0 0,-1 0 0,1 1 0,-1-1 0,0 0 0,1 0 0,-1 0 0,0 0 0,1 0 0,-1 0 0,0 1 0,0-1 0,0 0 0,0 0 0,0 0 0,0 0 0,0 0 0,0-2 0,-1 2 0,0 0 0,0 0 0,0 1 0,0-1 0,0 0 0,0 0 0,-1 1 0,1-1 0,0 1 0,0-1 0,0 1 0,-1-1 0,1 1 0,0 0 0,-1-1 0,-1 1 0,-7-1 0,0 0 0,-1 1 0,-18 2 0,-8 2 0,-69-3 0,-13 1 0,102 1 0,16 0 0,23 3 0,-1 0 0,-2-2 120,-10-5-321,-9-3-1083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14:34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43 618 24575,'-35'-4'0,"35"4"0,-1 0 0,1 0 0,0 0 0,0 0 0,-1 0 0,1 0 0,0 0 0,0 0 0,-1 0 0,1 0 0,0 0 0,0 0 0,-1 0 0,1 0 0,0-1 0,0 1 0,0 0 0,-1 0 0,1 0 0,0 0 0,0-1 0,0 1 0,-1 0 0,1 0 0,0 0 0,0-1 0,0 1 0,0 0 0,0 0 0,0-1 0,0 1 0,-1 0 0,1 0 0,0 0 0,0-1 0,16-8 0,-5 5 0,-1 0 0,-1-1 0,1 0 0,-1-1 0,1 0 0,-2-1 0,1 1 0,-1-2 0,0 1 0,0-1 0,10-15 0,0-1 0,20-22 0,-37 44 0,1 0 0,0 1 0,-1-1 0,1 1 0,0-1 0,0 1 0,0 0 0,0 0 0,0 0 0,0 0 0,0 0 0,0 1 0,0-1 0,1 0 0,-1 1 0,0 0 0,0-1 0,1 1 0,-1 0 0,0 0 0,3 1 0,-4-1 0,-1 0 0,1 0 0,0 0 0,0 0 0,0 0 0,0 0 0,0 1 0,-1-1 0,1 0 0,0 0 0,0 1 0,-1-1 0,1 1 0,0-1 0,0 1 0,-1-1 0,1 1 0,0-1 0,-1 1 0,1-1 0,-1 1 0,1 0 0,-1-1 0,1 1 0,-1 0 0,1 0 0,-1-1 0,0 1 0,1 0 0,-1 0 0,0 0 0,0 0 0,0-1 0,1 1 0,-1 0 0,0 0 0,0 0 0,0 0 0,0 0 0,-1-1 0,1 1 0,0 0 0,0 0 0,0 0 0,-1 0 0,1-1 0,0 1 0,-1 0 0,1 0 0,-1-1 0,1 1 0,-1 0 0,1-1 0,-1 1 0,1 0 0,-1-1 0,-1 2 0,-2 2 0,0 0 0,-1 1 0,1-1 0,-1-1 0,0 1 0,-9 4 0,-9 1 0,11-3 0,33-5 0,59-6 0,-79 5 0,-1 0 0,0 0 0,0 0 0,0 0 0,0 0 0,0 0 0,0 0 0,0 0 0,0 0 0,1 0 0,-1 0 0,0 0 0,0 0 0,0 0 0,0 0 0,0 0 0,0 0 0,0 0 0,0 0 0,1 0 0,-1 0 0,0 0 0,0 0 0,0 0 0,0 0 0,0 0 0,0-1 0,0 1 0,0 0 0,0 0 0,0 0 0,0 0 0,0 0 0,0 0 0,0 0 0,0 0 0,1 0 0,-1-1 0,0 1 0,0 0 0,0 0 0,0 0 0,0 0 0,0 0 0,0 0 0,0 0 0,0 0 0,0-1 0,-1 1 0,1 0 0,0 0 0,0 0 0,0 0 0,0 0 0,0 0 0,0 0 0,0 0 0,0-1 0,0 1 0,0 0 0,0 0 0,0 0 0,0 0 0,0 0 0,-1 0 0,1 0 0,0 0 0,0 0 0,0 0 0,-12-8 0,-15-4 0,16 9 0,8 2 0,0 1 0,0-1 0,0 0 0,0 0 0,1 0 0,-1 0 0,0-1 0,-3-2 0,34-1 0,-25 5 0,17 0 0,1 0 0,32 5 0,-124-6 0,54 0 0,10 1 0,0-1 0,0 0 0,0 0 0,1-1 0,-10-3 0,77 6 0,267 65 0,-299-56 0,-28-8 0,-17-5 0,-2-1 0,0 0 0,0-2 0,-26-11 0,73 19 0,20 8 0,-34-7 0,-9-1 0,0-1 0,0 1 0,1 0 0,-1 1 0,8 3 0,-49-5 0,17-3 0,-1 1 0,0-1 0,1-1 0,0-1 0,0-1 0,0 0 0,-21-10 0,32 9 0,15 4 0,14 5 0,8 13 0,-29-16 0,-1 0 0,0 0 0,0 0 0,0 1 0,0-1 0,1 0 0,-1 0 0,0 0 0,0 0 0,0 0 0,0 0 0,0 1 0,0-1 0,0 0 0,0 0 0,1 0 0,-1 0 0,0 1 0,0-1 0,0 0 0,0 0 0,0 0 0,0 0 0,0 1 0,0-1 0,0 0 0,0 0 0,0 0 0,0 1 0,0-1 0,0 0 0,0 0 0,0 0 0,0 0 0,-1 1 0,1-1 0,0 0 0,0 0 0,0 0 0,0 0 0,0 1 0,0-1 0,0 0 0,-1 0 0,1 0 0,-19 4 0,10-4 0,0 1 0,1-1 0,-1-1 0,0 0 0,1 0 0,-1-1 0,1 0 0,-1 0 0,1-1 0,0 0 0,0 0 0,0-1 0,0 0 0,-12-9 0,20 13 0,0 0 0,0 0 0,0 0 0,0 0 0,0 0 0,0 0 0,-1 0 0,1 0 0,0 0 0,0 0 0,0 0 0,0 0 0,0 0 0,0 0 0,0 0 0,0-1 0,0 1 0,0 0 0,0 0 0,0 0 0,0 0 0,0 0 0,0 0 0,0 0 0,0 0 0,0 0 0,0 0 0,0-1 0,0 1 0,0 0 0,0 0 0,0 0 0,0 0 0,0 0 0,0 0 0,0 0 0,0 0 0,0 0 0,0-1 0,0 1 0,0 0 0,0 0 0,0 0 0,0 0 0,0 0 0,0 0 0,0 0 0,0 0 0,0 0 0,1 0 0,-1 0 0,0 0 0,0 0 0,0 0 0,0 0 0,0 0 0,0-1 0,0 1 0,0 0 0,0 0 0,0 0 0,1 0 0,-1 0 0,0 0 0,0 0 0,11-1 0,13 2 0,-17-1 0,-2 1 0,1-1 0,-1 1 0,0 0 0,1 0 0,6 3 0,-25 0 0,-9-1 0,-43-4 0,86 11 0,-17-2 0,-17 0 0,1-5 0,9-3 0,-1 1 0,1-1 0,0 1 0,0 0 0,0-1 0,1 2 0,-1-1 0,0 0 0,0 0 0,0 1 0,1 0 0,-1-1 0,1 1 0,-3 3 0,5-5 0,0 1 0,0-1 0,1 0 0,-1 1 0,0-1 0,0 0 0,1 1 0,-1-1 0,0 0 0,1 0 0,-1 1 0,1-1 0,-1 0 0,0 0 0,1 1 0,-1-1 0,1 0 0,-1 0 0,0 0 0,1 0 0,-1 0 0,1 0 0,-1 0 0,1 0 0,-1 0 0,1 0 0,-1 0 0,0 0 0,1 0 0,-1 0 0,1 0 0,-1 0 0,1-1 0,-1 1 0,0 0 0,1-1 0,20-2 0,-6-2 0,0-2 0,24-14 0,-27 14 0,0 0 0,0 1 0,1 0 0,22-6 0,1 3 0,-9 1 0,-1 2 0,1 1 0,0 1 0,45-1 0,-64 5 0,-4 0 0,-5 0 0,-23-3 0,1-2 0,3 0 0,0 0 0,0 2 0,-1 1 0,1 0 0,-26 1 0,78 23 0,27-3 0,-38-14 0,-39-1 0,-18-3 0,22-1 0,-125-9 0,118 6 0,0-1 0,0 0 0,1-1 0,-30-12 0,50 17 0,1 0 0,-1-1 0,0 1 0,0 0 0,0 0 0,0 0 0,0 0 0,0 0 0,0 0 0,0 0 0,0 0 0,0-1 0,0 1 0,0 0 0,0 0 0,0 0 0,0 0 0,0 0 0,0 0 0,0 0 0,0 0 0,0-1 0,0 1 0,0 0 0,0 0 0,0 0 0,0 0 0,0 0 0,0 0 0,0 0 0,0 0 0,0-1 0,0 1 0,0 0 0,0 0 0,-1 0 0,1 0 0,0 0 0,0 0 0,0 0 0,0 0 0,0 0 0,0 0 0,0 0 0,0 0 0,0 0 0,-1-1 0,1 1 0,0 0 0,0 0 0,0 0 0,0 0 0,0 0 0,0 0 0,-1 0 0,17 0 0,22 2 0,-19 1 0,-6-1 0,-1 0 0,0 0 0,16 6 0,-84-3 0,-102-6 0,180 10 0,24 2 0,-13-9 0,0 1 0,-61-2 0,12 0 0,-22 0 0,1-2 0,-64-9 0,100 9 0,6-2 0,17-3 0,28-4 0,-44 9 0,80-14 0,0 3 0,105 0 0,-186 12 0,-7 1 0,-16 3 0,-28 0 0,10-1 0,18-1 0,1-1 0,-1 0 0,0-2 0,1 0 0,-1 0 0,1-2 0,-26-6 0,43 9 0,0 0 0,0 0 0,0-1 0,0 1 0,0 0 0,0 0 0,0 0 0,0 0 0,0 0 0,0 0 0,0 0 0,0 0 0,0 0 0,0 0 0,0 0 0,1 0 0,-1 0 0,0-1 0,0 1 0,0 0 0,0 0 0,0 0 0,0 0 0,0 0 0,0 0 0,0 0 0,0 0 0,0 0 0,0 0 0,-1-1 0,1 1 0,0 0 0,0 0 0,0 0 0,0 0 0,0 0 0,0 0 0,0 0 0,0 0 0,0 0 0,0 0 0,0 0 0,0 0 0,0 0 0,0 0 0,0-1 0,0 1 0,0 0 0,-1 0 0,1 0 0,0 0 0,0 0 0,0 0 0,0 0 0,0 0 0,14-2 0,20 2 0,293 10 0,-575-8 0,36 1 0,198-3 0,0-1 0,1 0 0,-1-1 0,0 0 0,-19-7 0,33 9 0,0 0 0,0 0 0,1 0 0,-1 0 0,0 0 0,0 0 0,0 0 0,0 0 0,0 0 0,0 0 0,0 0 0,0 0 0,0 0 0,0 0 0,1 0 0,-1-1 0,0 1 0,0 0 0,0 0 0,0 0 0,0 0 0,0 0 0,0 0 0,0 0 0,0 0 0,0 0 0,0-1 0,0 1 0,0 0 0,0 0 0,0 0 0,0 0 0,0 0 0,0 0 0,0 0 0,0 0 0,0-1 0,0 1 0,0 0 0,0 0 0,0 0 0,0 0 0,0 0 0,0 0 0,0 0 0,0 0 0,0 0 0,0-1 0,0 1 0,-1 0 0,1 0 0,0 0 0,0 0 0,0 0 0,0 0 0,0 0 0,0 0 0,18-4 0,23 1 0,224 4 0,-384 7 0,84-4 0,0-1 0,0-2 0,-42-4 0,161-9 0,-36 7 0,8-1 0,-1-2 0,85-23 0,-161 26 0,-15 2 0,-26 5 0,24 0 0,-74-6 0,101 0 0,23 1 0,23-2 0,26 0 0,73-3 0,-116 8 0,1 1 0,-1 0 0,0 2 0,1 0 0,18 6 0,-27-4 0,-10-1 0,-20 3 0,-30-1 0,-85 4 0,-58 2 0,155-16 0,28-1 0,25-3 0,28-1 0,1 2 0,60-1 0,-37 3 0,-45 4 0,-2 0 0,-36 1 0,-179 16 0,130-8 0,-97 1 0,150-12 0,25-1 0,26-3 0,43-7 0,-48 7 0,0 1 0,1 2 0,-1 1 0,36 2 0,-51 2 0,-38-3 0,-17-3 0,18 2 0,1 0 0,-1-2 0,1 0 0,0-1 0,0-1 0,1 0 0,-26-16 0,42 23 0,-1-1 0,0 1 0,0-1 0,0 1 0,1-1 0,-1 1 0,0-1 0,1 0 0,-1 1 0,0-1 0,1 0 0,-1 1 0,1-1 0,-1 0 0,1 0 0,0 0 0,-1 1 0,1-1 0,0 0 0,-1 0 0,1-1 0,0 1 0,1 1 0,-1-1 0,1 1 0,-1-1 0,1 1 0,-1 0 0,1-1 0,-1 1 0,1 0 0,-1 0 0,1-1 0,0 1 0,-1 0 0,1 0 0,-1 0 0,1-1 0,0 1 0,-1 0 0,1 0 0,0 0 0,0 1 0,42 3 0,19 9 0,91 14 0,-206-32 0,-1-3 0,1-3 0,-83-26 0,134 36 0,-1 0 0,1 0 0,0 0 0,0 0 0,0 0 0,0-1 0,0 1 0,0-1 0,-3-2 0,5 4 0,0 0 0,0 0 0,0 0 0,0 0 0,0 0 0,0-1 0,0 1 0,0 0 0,0 0 0,0 0 0,0 0 0,0 0 0,0 0 0,-1 0 0,1-1 0,0 1 0,0 0 0,0 0 0,0 0 0,0 0 0,1 0 0,-1 0 0,0 0 0,0-1 0,0 1 0,0 0 0,0 0 0,0 0 0,0 0 0,0 0 0,0 0 0,0 0 0,0 0 0,0 0 0,0-1 0,0 1 0,0 0 0,0 0 0,1 0 0,-1 0 0,0 0 0,0 0 0,0 0 0,0 0 0,0 0 0,0 0 0,0 0 0,1 0 0,-1 0 0,0 0 0,0 0 0,0 0 0,0 0 0,17 1 0,15 5 0,1 2 0,57 22 0,-124-47 0,0-2 0,1-2 0,2-1 0,-49-42 0,172 111 0,-79-41 0,14 9 0,-52-21 0,-9-9 0,16 8 0,1 0 0,0-2 0,0 0 0,0-1 0,-17-14 0,34 24 0,0 0 0,-1-1 0,1 1 0,0 0 0,0 0 0,-1 0 0,1 0 0,0 0 0,-1-1 0,1 1 0,0 0 0,0 0 0,0 0 0,-1-1 0,1 1 0,0 0 0,0 0 0,0-1 0,-1 1 0,1 0 0,0 0 0,0-1 0,0 1 0,0 0 0,0-1 0,0 1 0,0 0 0,0-1 0,0 1 0,0 0 0,0-1 0,0 1 0,0 0 0,0-1 0,0 1 0,0 0 0,0 0 0,0-1 0,0 1 0,0 0 0,0-1 0,1 1 0,15-1 0,22 9 0,15 14 0,-70-31 0,2-1 0,-1 0 0,-18-18 0,33 28 0,1 0 0,0 0 0,0 0 0,0 0 0,0 0 0,0 0 0,0 0 0,0-1 0,0 1 0,-1 0 0,1 0 0,0 0 0,0 0 0,0 0 0,0 0 0,0 0 0,0 0 0,0 0 0,0 0 0,0 0 0,0 0 0,-1-1 0,1 1 0,0 0 0,0 0 0,0 0 0,0 0 0,0 0 0,0 0 0,0 0 0,0 0 0,0-1 0,0 1 0,0 0 0,0 0 0,0 0 0,0 0 0,0 0 0,0 0 0,0 0 0,0-1 0,0 1 0,0 0 0,0 0 0,0 0 0,0 0 0,0 0 0,1 0 0,-1 0 0,0 0 0,0-1 0,0 1 0,0 0 0,0 0 0,0 0 0,0 0 0,0 0 0,0 0 0,0 0 0,1 0 0,-1 0 0,0 0 0,0 0 0,0 0 0,11 2 0,11 8 0,-13-7 0,1 0 0,-1 0 0,1-1 0,-1-1 0,1 1 0,0-1 0,0-1 0,0 0 0,-1 0 0,1-1 0,0 0 0,0-1 0,14-4 0,-12 2 0,0 1 0,0 0 0,-1 1 0,2 1 0,-1 0 0,16 1 0,-12-1 0,-12 0 0,1 1 0,-1 0 0,0 0 0,1 0 0,-1 0 0,0 1 0,0-1 0,7 3 0,-11 0 0,-9 0 0,-11-1 0,-37-2 0,36-1 0,-1 1 0,1 1 0,-39 7 0,135 0 0,-25-9 0,-28 0 0,1 1 0,32 4 0,-54-5 0,-1 1 0,0 0 0,1 0 0,-1 0 0,0 0 0,1 0 0,-1 0 0,0 0 0,1 0 0,-1 0 0,0 0 0,1 0 0,-1 0 0,0 0 0,1 0 0,-1 1 0,0-1 0,1 0 0,-1 0 0,0 0 0,1 0 0,-1 1 0,0-1 0,0 0 0,1 0 0,-1 0 0,0 1 0,0-1 0,0 0 0,1 1 0,-1-1 0,0 0 0,0 0 0,1 1 0,-14 4 0,-23 1 0,-35-1 0,36-4 0,1 2 0,0 1 0,-39 10 0,86-9 0,10-1 0,107-8 0,-86 1 0,85 6 0,-128-3 0,0 0 0,0 0 0,0 0 0,0 0 0,0 0 0,0 0 0,0 0 0,0 1 0,0-1 0,0 0 0,0 1 0,0-1 0,0 1 0,0-1 0,0 1 0,0-1 0,0 2 0,-10 5 0,-32 5 0,-210 15 0,226-27 0,24 0 0,1 0 0,-1 0 0,0 0 0,1 0 0,-1 0 0,0 0 0,1 0 0,-1 0 0,0 0 0,1 0 0,-1-1 0,0 1 0,1 0 0,-1 0 0,1-1 0,-1 1 0,0 0 0,1-1 0,-1 1 0,1 0 0,-1-1 0,1 1 0,-1-1 0,1 1 0,-1-1 0,1 1 0,0-1 0,-1 1 0,1-1 0,0 1 0,-1-2 0,1 1 0,1 0 0,0 0 0,0 0 0,0 1 0,-1-1 0,1 0 0,0 0 0,0 1 0,0-1 0,0 1 0,0-1 0,0 1 0,0-1 0,0 1 0,0 0 0,1-1 0,-1 1 0,1 0 0,27-5 0,-22 4 0,22-3 0,2 2 0,-1 1 0,0 1 0,0 2 0,0 1 0,0 1 0,35 10 0,-64-14 0,0 0 0,0 0 0,0 0 0,0 0 0,1 1 0,-1-1 0,0 0 0,-1 1 0,1-1 0,0 1 0,0-1 0,0 1 0,0 0 0,0-1 0,0 1 0,-1 0 0,1 0 0,0-1 0,0 2 0,-1-1 0,0-1 0,0 1 0,-1-1 0,1 1 0,0-1 0,-1 1 0,1-1 0,0 1 0,-1-1 0,1 1 0,-1-1 0,1 0 0,0 1 0,-1-1 0,1 0 0,-1 1 0,1-1 0,-1 0 0,1 0 0,-1 1 0,0-1 0,1 0 0,-2 0 0,-42 11 0,-23-4 0,49-7 0,-1 2 0,1 0 0,-1 2 0,1 0 0,-30 10 0,48-14 0,-1 0 0,1 0 0,-1 0 0,1 0 0,0 0 0,-1 0 0,1 1 0,-1-1 0,1 0 0,-1 0 0,1 0 0,-1 1 0,1-1 0,0 0 0,-1 0 0,1 1 0,0-1 0,-1 0 0,1 1 0,0-1 0,-1 0 0,1 1 0,0-1 0,-1 1 0,1-1 0,0 0 0,0 1 0,0-1 0,0 1 0,-1-1 0,1 1 0,0-1 0,0 1 0,0 0 0,16 3 0,28-4 0,-11-6 0,1-1 0,53-19 0,-50 13 0,61-11 0,-98 24 0,0 0 0,1-1 0,-1 1 0,0 0 0,0 0 0,1 0 0,-1 0 0,0 0 0,0 0 0,1 0 0,-1 0 0,0 0 0,0 0 0,1 0 0,-1 0 0,0 0 0,0 0 0,1 0 0,-1 0 0,0 0 0,0 0 0,1 0 0,-1 0 0,0 0 0,0 1 0,1-1 0,-1 0 0,0 0 0,0 0 0,0 0 0,1 1 0,-1-1 0,0 0 0,0 0 0,0 0 0,0 1 0,1-1 0,-7 10 0,-14 8 0,-25 9 0,-17 11 0,58-35 0,0 0 0,0 1 0,0-1 0,0 1 0,1 0 0,0 0 0,0 0 0,0 1 0,0-1 0,-4 10 0,64-67 0,-7 14 0,1-1 0,-44 34 0,0 1 0,1-1 0,-1 1 0,1 0 0,11-4 0,26-18 0,-35 17-80,-23 16 280,9-5-365,1 1 0,-1 1 0,1-1 0,-1 0 0,1 1 0,0 0 0,0-1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07:2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511 356 24575,'-391'0'0,"399"1"0,0 0 0,0 1 0,-1 0 0,1 1 0,-1 0 0,1 0 0,-1 0 0,9 7 0,36 14 0,-38-21 0,0-1 0,23 1 0,-28-3 0,0 1 0,1 0 0,-1 0 0,0 1 0,0 0 0,0 0 0,-1 1 0,11 5 0,-19-8 0,0 0 0,1 0 0,-1 0 0,1 0 0,-1 0 0,0 0 0,1 0 0,-1 1 0,0-1 0,1 0 0,-1 0 0,0 1 0,1-1 0,-1 0 0,0 0 0,1 1 0,-1-1 0,0 0 0,0 1 0,1-1 0,-1 0 0,0 1 0,0-1 0,0 0 0,1 1 0,-1-1 0,0 1 0,0-1 0,0 0 0,0 1 0,0-1 0,0 1 0,0-1 0,0 0 0,0 1 0,0-1 0,0 1 0,0-1 0,0 1 0,-18 7 0,-26-4 0,10-2 0,11-1 0,1 0 0,-1-2 0,1 0 0,-23-5 0,43 5 0,1 1 0,-1 0 0,1 0 0,-1-1 0,1 1 0,0-1 0,-1 1 0,1-1 0,-1 1 0,1-1 0,0 0 0,0 0 0,-1 0 0,1 0 0,0 0 0,0 0 0,0 0 0,0 0 0,0 0 0,0 0 0,0-1 0,0-1 0,1 3 0,0-1 0,0 1 0,0-1 0,0 1 0,0-1 0,0 1 0,0 0 0,0-1 0,0 1 0,1-1 0,-1 1 0,0-1 0,0 1 0,1 0 0,-1-1 0,0 1 0,0 0 0,1-1 0,-1 1 0,0 0 0,1-1 0,-1 1 0,1 0 0,0-1 0,20-5 0,7 3 0,34 3 0,-62 0 0,0 0 0,0 0 0,0 0 0,0 0 0,-1 0 0,1 0 0,0 0 0,0 0 0,0 0 0,0 0 0,0 0 0,0 0 0,0 0 0,0 0 0,0 0 0,0 0 0,-1-1 0,1 1 0,0 0 0,0 0 0,0 0 0,0 0 0,0 0 0,0 0 0,0 0 0,0 0 0,0 0 0,0 0 0,0 0 0,0 0 0,0 0 0,0-1 0,0 1 0,0 0 0,0 0 0,0 0 0,0 0 0,0 0 0,0 0 0,0 0 0,0 0 0,0 0 0,0-1 0,0 1 0,0 0 0,0 0 0,0 0 0,0 0 0,0 0 0,0 0 0,0 0 0,0 0 0,0 0 0,0 0 0,0 0 0,0-1 0,0 1 0,0 0 0,-15-8 0,-21-8 0,-17 3 0,-41-12 0,36 10 0,142 17 0,26 14 0,-123-15 0,8 0 0,-1-1 0,0 1 0,0-1 0,0 0 0,0 0 0,0-1 0,0 0 0,0 0 0,1 0 0,-11-4 0,16 5 0,0 0 0,-1 0 0,1 0 0,0 0 0,0 0 0,0 0 0,0 0 0,0 0 0,0 0 0,0-1 0,0 1 0,0 0 0,-1 0 0,1 0 0,0 0 0,0 0 0,0 0 0,0 0 0,0 0 0,0 0 0,0-1 0,0 1 0,0 0 0,0 0 0,0 0 0,0 0 0,0 0 0,0 0 0,0 0 0,0-1 0,0 1 0,0 0 0,0 0 0,0 0 0,0 0 0,0 0 0,0 0 0,0 0 0,0-1 0,0 1 0,0 0 0,0 0 0,0 0 0,0 0 0,0 0 0,0 0 0,1 0 0,-1 0 0,0 0 0,0 0 0,0-1 0,0 1 0,0 0 0,0 0 0,0 0 0,0 0 0,1 0 0,9-4 0,14 1 0,3 2 0,-17 1 0,-24 0 0,-18 0 0,15 2 0,0-2 0,0 0 0,0-1 0,0-1 0,0 0 0,-23-7 0,40 9 0,0 0 0,0 0 0,0 0 0,0 0 0,0 0 0,0 0 0,0 0 0,0-1 0,0 1 0,0 0 0,0 0 0,0 0 0,0 0 0,0 0 0,0 0 0,0 0 0,0 0 0,0 0 0,0 0 0,0 0 0,1 0 0,-1-1 0,0 1 0,0 0 0,0 0 0,0 0 0,0 0 0,0 0 0,-1 0 0,1 0 0,0 0 0,0 0 0,0 0 0,0 0 0,0-1 0,0 1 0,0 0 0,0 0 0,0 0 0,0 0 0,0 0 0,0 0 0,0 0 0,0 0 0,0 0 0,0 0 0,0 0 0,0 0 0,0 0 0,-1 0 0,1 0 0,0 0 0,0 0 0,0 0 0,0-1 0,0 1 0,0 0 0,0 0 0,0 0 0,0 0 0,0 0 0,0 0 0,-1 0 0,1 0 0,0 0 0,0 1 0,11-4 0,15 0 0,217 4 0,-266-2 0,0 0 0,0-1 0,-23-6 0,36 6 0,1 0 0,0-1 0,-1 0 0,1-1 0,1 0 0,-1 0 0,1-1 0,-1 0 0,-13-12 0,21 16 0,0 1 0,0-1 0,0 0 0,0 0 0,0 0 0,1 0 0,-1 1 0,0-1 0,0 0 0,1 0 0,-1-1 0,0 1 0,1 0 0,0 0 0,-1 0 0,1 0 0,-1 0 0,1-1 0,0 1 0,0 0 0,0 0 0,0-1 0,0 0 0,0 1 0,1 0 0,-1 0 0,1 0 0,0 0 0,0 0 0,-1 1 0,1-1 0,0 0 0,0 0 0,0 1 0,0-1 0,0 0 0,0 1 0,0-1 0,0 1 0,0 0 0,0-1 0,0 1 0,2-1 0,8-1 0,0 0 0,0 1 0,19 0 0,-30 1 0,26 0 0,46 6 0,-62-4 0,1 0 0,-1 0 0,0 1 0,0 0 0,0 1 0,-1 0 0,13 8 0,-21-12 0,-1 0 0,1 0 0,-1 0 0,1 1 0,-1-1 0,1 0 0,0 0 0,-1 1 0,1-1 0,-1 0 0,0 1 0,1-1 0,-1 1 0,1-1 0,-1 0 0,1 1 0,-1-1 0,0 1 0,1-1 0,-1 1 0,0-1 0,0 1 0,1 0 0,-1-1 0,0 1 0,0-1 0,0 1 0,0-1 0,0 1 0,0 0 0,0 0 0,-18 4 0,-30-9 0,6-9 0,32 9 0,28 11 0,111 34 0,-105-33 0,-20-4 0,-17-4 0,-30-4 0,-73-18 0,103 19 0,1-1 0,-1 0 0,1-1 0,0 0 0,0-1 0,1-1 0,-1 0 0,1 0 0,1-1 0,-12-10 0,21 17 0,0 1 0,1-1 0,-1 0 0,0 1 0,1-1 0,-1 0 0,0 1 0,1-1 0,-1 0 0,1 0 0,-1 0 0,1 1 0,0-1 0,-1 0 0,1 0 0,0 0 0,0 0 0,-1 0 0,1 0 0,0 0 0,0 1 0,0-1 0,0 0 0,0 0 0,1-2 0,-1 2 0,1 1 0,0-1 0,0 0 0,0 0 0,-1 0 0,1 1 0,0-1 0,0 0 0,0 1 0,0-1 0,0 1 0,0-1 0,0 1 0,1-1 0,-1 1 0,0 0 0,1-1 0,10 0 0,0 0 0,-1 0 0,14 1 0,-18 0 0,37 3 0,62 10 0,-60-5 0,-172-16 0,94 6 0,13 0 0,0 0 0,-28-6 0,43 7 0,0 0 0,0 0 0,1 0 0,-1-1 0,0 1 0,1-1 0,-1 0 0,1 0 0,0 0 0,-1-1 0,1 1 0,0-1 0,0 0 0,1 0 0,-1 0 0,1 0 0,-4-6 0,5 8 0,0-1 0,0 1 0,1-1 0,-1 1 0,1-1 0,-1 1 0,1-1 0,0 0 0,-1 1 0,1-1 0,0 1 0,0-1 0,0 0 0,0 1 0,1-1 0,-1 0 0,0 1 0,1-1 0,-1 1 0,1-1 0,-1 1 0,3-4 0,-2 3 0,1 0 0,0-1 0,1 1 0,-1 0 0,0 0 0,1 1 0,-1-1 0,1 0 0,-1 1 0,1-1 0,4-1 0,6-1 0,-1 1 0,1-1 0,0 2 0,19-2 0,4 2 0,44 3 0,-89-1 0,-23 1 0,21 0 0,11-1 0,0 0 0,0 0 0,0 0 0,0 0 0,0 0 0,0 0 0,0 0 0,0 0 0,0 0 0,0 0 0,0 1 0,0-1 0,0 0 0,0 0 0,0 0 0,0 0 0,0 0 0,0 0 0,0 0 0,0 0 0,0 0 0,0 0 0,0 0 0,0 0 0,0 0 0,0 0 0,0 0 0,0 0 0,0 0 0,0 0 0,0 0 0,0 0 0,0 1 0,0-1 0,0 0 0,0 0 0,0 0 0,0 0 0,0 0 0,0 0 0,1 0 0,0 0 0,0 0 0,0 0 0,0 1 0,0-1 0,0 0 0,0 1 0,0-1 0,0 1 0,0-1 0,0 1 0,-1 0 0,1-1 0,0 1 0,0 0 0,0-1 0,-1 1 0,1 0 0,0 1 0,-1-2 0,0 1 0,0-1 0,0 1 0,0 0 0,0-1 0,-1 1 0,1-1 0,0 0 0,0 1 0,-1-1 0,1 1 0,0-1 0,0 1 0,-1-1 0,1 1 0,-1-1 0,1 0 0,0 1 0,-1-1 0,1 0 0,-1 0 0,1 1 0,-1-1 0,1 0 0,-1 1 0,-41 13 0,39-13 0,-33 9 0,36-10 0,0 0 0,-1 0 0,1 0 0,0 0 0,0 0 0,-1 0 0,1 0 0,0 0 0,0 0 0,0 1 0,-1-1 0,1 0 0,0 0 0,0 0 0,0 0 0,-1 0 0,1 1 0,0-1 0,0 0 0,0 0 0,0 0 0,-1 1 0,1-1 0,0 0 0,0 0 0,0 1 0,0-1 0,0 0 0,0 0 0,0 1 0,0-1 0,0 0 0,0 0 0,0 1 0,0-1 0,17 7 0,-1 0 0,-16-6 0,0-1 0,0 0 0,0 1 0,1-1 0,-1 0 0,0 1 0,0-1 0,0 0 0,0 1 0,0-1 0,0 0 0,0 1 0,0-1 0,0 0 0,-1 1 0,1-1 0,0 0 0,0 0 0,0 1 0,0-1 0,0 0 0,-1 1 0,1-1 0,0 0 0,0 0 0,0 1 0,-1-1 0,1 0 0,0 0 0,-1 1 0,-2 1 0,1 0 0,-1 0 0,0-1 0,-1 1 0,1-1 0,0 1 0,0-1 0,-6 1 0,-21 3 0,-57 1 0,153-4 0,-43-1 0,0 0 0,0-2 0,0 0 0,29-6 0,-52 7 0,1 0 0,0 0 0,-1 0 0,1-1 0,0 1 0,-1 0 0,1 0 0,0 0 0,-1-1 0,1 1 0,-1 0 0,1-1 0,0 1 0,-1-1 0,1 1 0,-1 0 0,1-1 0,-1 1 0,0-1 0,1 0 0,-1 1 0,1-1 0,-1 1 0,0-1 0,0 1 0,1-1 0,-1 0 0,0 1 0,0-1 0,0 0 0,1 1 0,-1-1 0,0 0 0,0 1 0,0-1 0,0 0 0,0 1 0,0-1 0,-1 0 0,1 1 0,0-1 0,0 0 0,0 1 0,-1-1 0,1 0 0,0 1 0,-1-1 0,1 1 0,0-1 0,-1 1 0,0-2 0,-30-33 0,17 20 0,13 13 0,0 0 0,0 0 0,0 0 0,0-1 0,0 1 0,1 0 0,-1-1 0,1 1 0,-1-5 0,2 5 0,-1 1 0,0 0 0,0 0 0,0-1 0,0 1 0,-1 0 0,1-1 0,0 1 0,-1 0 0,1 0 0,0-1 0,-1 1 0,0 0 0,1 0 0,-1 0 0,0 0 0,1 0 0,-1 0 0,0 0 0,0 0 0,0 0 0,0 0 0,0 0 0,0 0 0,0 1 0,0-1 0,0 0 0,0 1 0,-3-2 0,-15-7 0,43 11 0,3 0 0,-25-2 0,0-1 0,-1 1 0,1 0 0,-1 0 0,1 0 0,0 1 0,-1-1 0,1 0 0,-1 1 0,1-1 0,-1 0 0,1 1 0,-1 0 0,1-1 0,-1 1 0,2 1 0,-3-1 0,0 0 0,-1 0 0,1 0 0,-1-1 0,1 1 0,-1 0 0,1 0 0,-1-1 0,1 1 0,-1 0 0,0-1 0,1 1 0,-1-1 0,0 1 0,0-1 0,1 1 0,-1-1 0,0 0 0,0 1 0,0-1 0,0 0 0,1 0 0,-1 1 0,0-1 0,0 0 0,0 0 0,-1 0 0,-84 36 0,61-24 0,-42 13 0,45-17 0,22-8 0,1 0 0,-1 0 0,0 0 0,0 0 0,0 0 0,0 0 0,0 0 0,0 0 0,0 0 0,0 0 0,1 0 0,-1 0 0,0 0 0,0 0 0,0 0 0,0 0 0,0 0 0,0 0 0,0 0 0,0 0 0,1 0 0,-1 0 0,0 0 0,0 0 0,0 1 0,0-1 0,0 0 0,0 0 0,0 0 0,0 0 0,0 0 0,0 0 0,1 0 0,-1 0 0,0 0 0,0 0 0,0 1 0,0-1 0,0 0 0,0 0 0,0 0 0,0 0 0,0 0 0,0 0 0,0 0 0,0 0 0,0 1 0,0-1 0,0 0 0,0 0 0,0 0 0,0 0 0,0 0 0,0 0 0,0 0 0,0 0 0,0 1 0,0-1 0,0 0 0,-1 0 0,1 0 0,0 0 0,0 0 0,0 0 0,0 0 0,0 0 0,42 2 0,-42-2 0,42-2 0,41 2 0,-75 0 0,0 1 0,0 1 0,0 0 0,0 0 0,0 0 0,-1 1 0,1 0 0,8 5 0,-8-4 0,1-1 0,-1 0 0,0 0 0,1-1 0,0 0 0,-1 0 0,1-1 0,0 0 0,0-1 0,0 0 0,18-2 0,-19-1 0,-11-1 0,-17-3 0,8 6 0,-32-6 0,-46-14 0,77 18 0,1-2 0,-1 0 0,1 0 0,-1-1 0,1-1 0,1 0 0,0 0 0,-12-11 0,22 18 0,0-1 0,0 0 0,0 0 0,0 1 0,0-1 0,0 0 0,0 0 0,0 0 0,0 0 0,0 0 0,1 0 0,-1-1 0,1 1 0,-1 0 0,0 0 0,1 0 0,0-1 0,-1 1 0,1 0 0,0 0 0,0-1 0,0 1 0,0-2 0,0 2 0,1 0 0,0 0 0,-1 0 0,1 0 0,0 0 0,0 0 0,0 1 0,0-1 0,0 0 0,0 0 0,0 1 0,0-1 0,0 1 0,0-1 0,0 1 0,1 0 0,-1-1 0,0 1 0,2 0 0,11-2 0,1 0 0,-1 1 0,16 2 0,-23-1 0,49 6-1365,-35-1-5461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07:4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299 106 24575,'910'0'0,"-877"-3"0,-19-3 0,-14 5 0,0 1 0,0-1 0,0 1 0,0 0 0,0-1 0,0 1 0,0-1 0,0 1 0,0 0 0,0-1 0,0 1 0,0 0 0,0-1 0,0 1 0,0-1 0,-1 1 0,1 0 0,0-1 0,0 1 0,0 0 0,0-1 0,-1 1 0,1 0 0,0-1 0,-1 1 0,1 0 0,0 0 0,0-1 0,-1 1 0,1 0 0,0 0 0,-1-1 0,1 1 0,-1 0 0,-10-6 0,0 0 0,0 1 0,0 1 0,-1 0 0,-22-5 0,6 1 0,-2 2 0,24 5 0,-1 0 0,1-1 0,-1 1 0,1-1 0,0-1 0,0 1 0,0-1 0,-10-5 0,16 8 0,0-1 0,0 1 0,0 0 0,0 0 0,0 0 0,0 0 0,0 0 0,0 0 0,-1 0 0,1 0 0,0-1 0,0 1 0,0 0 0,0 0 0,0 0 0,0 0 0,0 0 0,0 0 0,0-1 0,0 1 0,0 0 0,0 0 0,0 0 0,0 0 0,0 0 0,0 0 0,0-1 0,0 1 0,0 0 0,0 0 0,0 0 0,0 0 0,0 0 0,0 0 0,0-1 0,0 1 0,1 0 0,-1 0 0,0 0 0,0 0 0,0 0 0,0 0 0,0 0 0,0 0 0,0-1 0,0 1 0,1 0 0,-1 0 0,0 0 0,0 0 0,0 0 0,0 0 0,1 0 0,11-4 0,14 2 0,-9 1 0,0 0 0,0 2 0,0 0 0,0 1 0,0 0 0,0 2 0,0 0 0,-1 1 0,1 1 0,27 13 0,-32-13 0,-1-1 0,1 0 0,1 0 0,-1-2 0,25 5 0,-23-5 0,0 0 0,0 1 0,0 0 0,23 12 0,-31-13 0,0-1 0,0 1 0,0-1 0,1 0 0,-1-1 0,1 0 0,-1 0 0,1 0 0,7 0 0,61-7 0,-28 1 0,410-2 0,-377 8 0,-70-1 0,-5-1 0,0 1 0,0 0 0,0 0 0,0 1 0,0 0 0,0 0 0,0 0 0,0 0 0,4 2 0,-21-5 0,10 2 0,1 1 0,0-1 0,-1 0 0,1 0 0,0 0 0,-1-1 0,1 1 0,-1 0 0,1-1 0,0 1 0,-1 0 0,1-1 0,0 1 0,0-1 0,-1 0 0,1 0 0,0 1 0,0-1 0,0 0 0,0 0 0,0 0 0,0 0 0,0 0 0,0 0 0,-1-2 0,2 2 0,0 1 0,1-1 0,-1 1 0,0-1 0,0 1 0,1-1 0,-1 1 0,0-1 0,1 1 0,-1 0 0,0-1 0,1 1 0,-1 0 0,1-1 0,-1 1 0,0 0 0,1-1 0,-1 1 0,1 0 0,-1 0 0,1 0 0,-1-1 0,1 1 0,-1 0 0,1 0 0,-1 0 0,1 0 0,0 0 0,0 0 0,20-2 0,-19 2 0,19-4 0,-21 4 0,0 0 0,0-1 0,0 1 0,0 0 0,0 0 0,0-1 0,0 1 0,-1 0 0,1 0 0,0-1 0,0 1 0,0 0 0,0 0 0,0 0 0,0-1 0,0 1 0,-1 0 0,1 0 0,0 0 0,0 0 0,0-1 0,0 1 0,-1 0 0,1 0 0,0 0 0,0 0 0,0 0 0,-1-1 0,1 1 0,0 0 0,0 0 0,0 0 0,-1 0 0,1 0 0,0 0 0,0 0 0,-1 0 0,1 0 0,0 0 0,-46-13 0,35 10 0,-213-50 0,224 53 0,0 0 0,0 0 0,0 0 0,0 0 0,0 0 0,0 0 0,0 0 0,0 0 0,0 0 0,0 0 0,0 0 0,0-1 0,0 1 0,0 0 0,0 0 0,0 0 0,0 0 0,0 0 0,0 0 0,0 0 0,0 0 0,0 0 0,0 0 0,0 0 0,0 0 0,0-1 0,0 1 0,0 0 0,0 0 0,0 0 0,0 0 0,0 0 0,0 0 0,0 0 0,0 0 0,0 0 0,0 0 0,0 0 0,0 0 0,0 0 0,0 0 0,0 0 0,-1-1 0,1 1 0,15-2 0,21 2 0,-28 0 0,1 1 0,-1 0 0,0 1 0,0 0 0,13 5 0,-20-7 0,-1 1 0,0-1 0,0 0 0,0 0 0,0 1 0,0-1 0,0 0 0,0 1 0,0-1 0,0 0 0,0 1 0,0-1 0,0 0 0,0 0 0,0 1 0,0-1 0,0 0 0,0 1 0,0-1 0,0 0 0,0 0 0,-1 1 0,1-1 0,0 0 0,0 0 0,0 1 0,0-1 0,-1 0 0,1 0 0,0 0 0,0 1 0,-1-1 0,1 0 0,0 0 0,-1 1 0,1-1 0,-1 0 0,0 1 0,1 0 0,-1-1 0,1 1 0,-1-1 0,1 1 0,-1 0 0,1-1 0,0 1 0,-1 0 0,1-1 0,0 1 0,-1 0 0,1 0 0,0-1 0,0 1 0,0 0 0,-1 0 0,1-1 0,0 1 0,0 0 0,0 0 0,1 0 0,-1-1 0,0 1 0,0 0 0,0 0 0,0-1 0,1 1 0,-1 0 0,0 0 0,1-1 0,-1 1 0,1 0 0,-1-1 0,0 1 0,1-1 0,0 1 0,0 0 0,2 1 0,0 0 0,1-1 0,-1 1 0,1-1 0,-1 0 0,1 0 0,0 0 0,6 0 0,15 4 0,-25-5 0,0 0 0,1 0 0,-1 1 0,0-1 0,1 0 0,-1 0 0,0 0 0,0 0 0,1 0 0,-1 0 0,0 1 0,0-1 0,1 0 0,-1 0 0,0 0 0,0 1 0,1-1 0,-1 0 0,0 0 0,0 1 0,0-1 0,0 0 0,0 1 0,1-1 0,-1 0 0,0 0 0,0 1 0,0-1 0,0 0 0,0 1 0,0-1 0,0 0 0,0 1 0,0-1 0,0 0 0,0 1 0,-9 10 0,-15 4 0,19-12 0,-15 8 0,18-5 0,11-3 0,47-3 0,-45 0 0,-1-1 0,1 1 0,0 1 0,20 3 0,-25 1 0,-13 1 0,-16 2 0,-5-2 0,-1-1 0,0-1 0,-1-2 0,1-1 0,0-1 0,0-2 0,-1-1 0,1-1 0,-38-11 0,64 15 0,0-1 0,0 0 0,1 0 0,-1 0 0,0 0 0,1-1 0,-1 1 0,1-1 0,-1 0 0,1 1 0,0-1 0,-4-4 0,6 6 0,0-1 0,-1 1 0,1-1 0,0 1 0,0-1 0,0 1 0,-1-1 0,1 1 0,0-1 0,0 1 0,0-1 0,0 1 0,0-1 0,0 1 0,0-1 0,0 1 0,0 0 0,0-1 0,0 1 0,1-1 0,-1 1 0,0-1 0,0 1 0,0-1 0,0 1 0,1-1 0,0-1 0,1 1 0,-1 0 0,0 0 0,1 0 0,-1 0 0,1 0 0,-1 0 0,1 0 0,-1 0 0,1 1 0,2-2 0,10-1 0,-1 0 0,1 0 0,0 1 0,0 1 0,0 0 0,0 1 0,-1 0 0,16 3 0,112 25 0,-130-25 0,-5-2 0,0 1 0,0 0 0,0 1 0,0 0 0,10 6 0,-15-9 0,-1 0 0,1 1 0,0-1 0,-1 1 0,1-1 0,0 1 0,-1 0 0,1-1 0,-1 1 0,1 0 0,-1-1 0,1 1 0,-1 0 0,0 0 0,1-1 0,-1 1 0,0 0 0,1 0 0,-1 0 0,0-1 0,0 2 0,0 0 0,-1-1 0,1 0 0,-1 0 0,1 0 0,-1 0 0,0 0 0,1 0 0,-1-1 0,0 1 0,0 0 0,0 0 0,0 0 0,0-1 0,0 1 0,0-1 0,0 1 0,0 0 0,0-1 0,0 0 0,0 1 0,-1-1 0,-13 5 0,0 0 0,0-1 0,-1-1 0,1-1 0,-29 1 0,-80-5 0,92-6 0,26 3 0,21 1 0,22 4 0,0 1 0,0 2 0,0 2 0,57 14 0,-90-18 0,0 0 0,0 0 0,0 1 0,0 0 0,0 0 0,0 0 0,4 3 0,-7-5 0,0 1 0,-1-1 0,1 1 0,-1-1 0,1 1 0,-1-1 0,1 1 0,-1-1 0,0 1 0,1 0 0,-1-1 0,1 1 0,-1-1 0,0 1 0,0 0 0,1-1 0,-1 1 0,0 0 0,0-1 0,0 1 0,0 0 0,0 0 0,0-1 0,0 1 0,0 0 0,0-1 0,0 1 0,0 0 0,0 0 0,-1-1 0,1 1 0,0 0 0,0-1 0,-1 1 0,1-1 0,-1 1 0,1 0 0,0-1 0,-1 1 0,1-1 0,-1 1 0,1-1 0,-1 1 0,1-1 0,-1 1 0,0-1 0,1 0 0,-1 1 0,0-1 0,0 1 0,-6 3 0,-1-1 0,1 1 0,-1-1 0,0-1 0,0 1 0,1-1 0,-2-1 0,1 0 0,-11 1 0,-78-1 0,89-1 0,6 0 0,-4 0 0,1 0 0,0 0 0,-1 0 0,1 0 0,0-1 0,0 0 0,0 0 0,-1-1 0,1 1 0,0-1 0,1 0 0,-1-1 0,0 1 0,-5-5 0,10 7 0,-1 0 0,1-1 0,-1 1 0,1 0 0,-1-1 0,1 1 0,0-1 0,-1 1 0,1-1 0,0 1 0,0-1 0,-1 1 0,1-1 0,0 0 0,0 1 0,0-1 0,0 1 0,-1-1 0,1 1 0,0-1 0,0 0 0,0 1 0,0-1 0,0 1 0,1-1 0,-1 1 0,0-1 0,0 0 0,0 0 0,16-10 0,25 0 0,-21 9 0,-1 1 0,1 1 0,0 1 0,0 1 0,-1 0 0,1 1 0,-1 2 0,0 0 0,0 0 0,31 15 0,-48-19 0,0 0 0,0 0 0,0-1 0,-1 2 0,1-1 0,0 0 0,-1 0 0,1 0 0,0 1 0,-1-1 0,0 1 0,3 2 0,-4-4 0,0 1 0,0-1 0,0 1 0,0-1 0,1 1 0,-1-1 0,0 1 0,0-1 0,0 1 0,0-1 0,0 1 0,0-1 0,-1 1 0,1-1 0,0 1 0,0-1 0,0 1 0,0-1 0,0 1 0,-1-1 0,1 1 0,0-1 0,0 0 0,-1 1 0,1-1 0,0 1 0,-1-1 0,1 0 0,-1 1 0,0-1 0,-3 3 0,0 0 0,-1-1 0,1 0 0,-1 0 0,1 0 0,-1-1 0,0 0 0,-8 2 0,-12 1 0,-1 0 0,1-2 0,0 0 0,-1-2 0,1-1 0,-27-4 0,21-8 0,25 3 0,6 9 0,0 1 0,1-1 0,-1 1 0,0-1 0,1 0 0,-1 1 0,1-1 0,-1 1 0,1-1 0,0 1 0,-1 0 0,1-1 0,-1 1 0,1-1 0,0 1 0,-1 0 0,1 0 0,0-1 0,0 1 0,-1 0 0,2 0 0,11-3 0,0 0 0,0 2 0,0-1 0,0 2 0,1-1 0,-1 2 0,0 0 0,0 0 0,0 2 0,17 4 0,-28-7 0,-1 0 0,1 1 0,-1-1 0,1 1 0,-1-1 0,0 1 0,1 0 0,-1-1 0,1 1 0,-1 0 0,0 0 0,0 0 0,0 0 0,0 0 0,1 0 0,-1 0 0,0 0 0,-1 1 0,1-1 0,1 2 0,-2-2 0,0 0 0,0 0 0,0 0 0,0 0 0,0 0 0,0 0 0,-1 0 0,1 0 0,0 0 0,-1 0 0,1 0 0,-1 0 0,1 0 0,-1 0 0,1 0 0,-1 0 0,0 0 0,1-1 0,-1 1 0,0 0 0,-1 1 0,-5 3 0,0 0 0,0-1 0,0 0 0,-1 0 0,-12 5 0,10-5 0,-1 0 0,0 0 0,0-2 0,0 1 0,-1-1 0,1-1 0,0 0 0,-1-1 0,-11 0 0,14-5 0,19 0 0,19-2 0,-12 6 0,0 0 0,0 1 0,21 2 0,-32-2 0,0 1 0,0 0 0,0 0 0,0 1 0,0 0 0,-1 0 0,1 0 0,0 1 0,-1 0 0,0 0 0,1 0 0,4 5 0,-9-8 0,0 1 0,-1-1 0,1 1 0,-1-1 0,1 1 0,-1 0 0,1-1 0,-1 1 0,0 0 0,1-1 0,-1 1 0,0 0 0,1-1 0,-1 1 0,0 0 0,0 0 0,0-1 0,0 1 0,0 0 0,0 0 0,0-1 0,0 1 0,0 0 0,0 0 0,0-1 0,0 1 0,0 0 0,-1 0 0,1-1 0,0 1 0,-1 0 0,1-1 0,0 1 0,-1 0 0,1-1 0,-1 1 0,1 0 0,-1-1 0,1 1 0,-1-1 0,1 1 0,-1-1 0,0 0 0,1 1 0,-1-1 0,0 1 0,1-1 0,-1 0 0,0 0 0,0 1 0,-5 1 0,1 1 0,0-1 0,-1 0 0,1-1 0,-8 2 0,-11 1 0,-37 0 0,52-4 0,0-1 0,0 1 0,0-1 0,0-1 0,0 0 0,0 0 0,-10-4 0,18 6 0,1-1 0,-1 1 0,0 0 0,1 0 0,-1 0 0,0-1 0,1 1 0,-1 0 0,1 0 0,-1-1 0,1 1 0,-1-1 0,0 1 0,1 0 0,-1-1 0,1 1 0,0-1 0,-1 1 0,1-1 0,-1 0 0,1 1 0,0-1 0,-1 1 0,1-1 0,0 0 0,0 1 0,0-1 0,-1-1 0,2 1 0,-1 1 0,1-1 0,0 0 0,-1 1 0,1-1 0,0 0 0,0 1 0,-1-1 0,1 1 0,0-1 0,0 1 0,0-1 0,0 1 0,0 0 0,0-1 0,1 1 0,42-8 0,52 6 0,-132 3 0,4 1 0,-43-4 0,73 2 0,0-1 0,0 1 0,0-1 0,1 1 0,-1-1 0,0 1 0,0-1 0,0 0 0,0 0 0,1 0 0,-1 0 0,0 0 0,1 0 0,-1-1 0,1 1 0,-1 0 0,-1-3 0,3 4 0,0-1 0,0 0 0,-1 0 0,1 0 0,0 1 0,0-1 0,0 0 0,0 0 0,0 0 0,0 0 0,0 1 0,0-1 0,0 0 0,0 0 0,1 0 0,-1 1 0,0-1 0,1 0 0,-1 0 0,0 1 0,1-1 0,-1 0 0,1 0 0,-1 1 0,1-1 0,-1 1 0,1-1 0,0 0 0,-1 1 0,1-1 0,0 1 0,-1 0 0,1-1 0,0 1 0,-1-1 0,1 1 0,0 0 0,0 0 0,0-1 0,-1 1 0,3 0 0,6-3 0,0 0 0,1 0 0,0 1 0,-1 0 0,1 1 0,0 0 0,0 0 0,0 1 0,0 1 0,0 0 0,-1 0 0,1 1 0,0 0 0,0 0 0,-1 1 0,0 1 0,0-1 0,0 2 0,9 4 0,-17-8 0,0-1 0,0 1 0,0-1 0,0 1 0,0 0 0,0-1 0,0 1 0,0 0 0,0 0 0,0-1 0,-1 1 0,1 0 0,0 0 0,-1 0 0,1 0 0,-1 0 0,1 0 0,-1 0 0,1 0 0,-1 0 0,0 0 0,0 0 0,1 1 0,-1-1 0,0 0 0,0 0 0,0 0 0,0 0 0,0 0 0,0 0 0,-1 1 0,1-1 0,0 0 0,0 0 0,-1 0 0,1 0 0,-1 0 0,1 0 0,-1 0 0,1 0 0,-1 0 0,0 0 0,0 0 0,1-1 0,-1 1 0,0 0 0,0 0 0,0-1 0,0 1 0,-1 1 0,-3 2 0,-1 0 0,1-1 0,-1 1 0,0-1 0,0 0 0,0 0 0,-9 2 0,9-6 0,13-6 0,16-9 0,-13 12 0,-1 0 0,1 1 0,0 0 0,0 1 0,17-3 0,-25 5 0,0 0 0,0 0 0,0 0 0,1 0 0,-1 0 0,0 0 0,0 1 0,0-1 0,0 1 0,0-1 0,0 1 0,0 0 0,0 0 0,3 2 0,-4-2 0,0 0 0,-1 0 0,1 0 0,0 0 0,0 0 0,-1 1 0,1-1 0,-1 0 0,1 0 0,-1 1 0,1-1 0,-1 0 0,0 1 0,0-1 0,0 1 0,0-1 0,0 0 0,0 1 0,0-1 0,0 0 0,0 1 0,0-1 0,-1 1 0,1-1 0,-2 2 0,0 3 0,-1-1 0,1 1 0,-2 0 0,1-1 0,-1 0 0,1 0 0,-1 0 0,-1 0 0,1-1 0,-1 0 0,1 1 0,-1-2 0,-9 6 0,3-2 0,0 0 0,-1-1 0,1 0 0,-2-1 0,-19 5 0,28-9 0,0 0 0,1 0 0,-1-1 0,1 0 0,-1 0 0,0 0 0,1 0 0,-1 0 0,0-1 0,1 0 0,-1 0 0,1 0 0,-1 0 0,1 0 0,-6-3 0,8 3 0,-1 0 0,1 0 0,0 0 0,0-1 0,-1 1 0,1 0 0,0 0 0,0-1 0,0 1 0,0-1 0,1 1 0,-1-1 0,0 1 0,1-1 0,-1 0 0,1 1 0,-1-1 0,1 1 0,0-1 0,0 0 0,-1 0 0,1 1 0,0-1 0,1 0 0,-1 1 0,0-1 0,0 0 0,1 1 0,-1-1 0,1 1 0,-1-1 0,1 0 0,0 1 0,0-1 0,1-1 0,0 0 0,0-1 0,1 2 0,-1-1 0,1 0 0,-1 0 0,1 1 0,0 0 0,0-1 0,0 1 0,0 0 0,1 0 0,-1 1 0,0-1 0,1 1 0,-1-1 0,1 1 0,-1 0 0,1 1 0,0-1 0,0 1 0,-1-1 0,1 1 0,4 1 0,-2-1 0,0 0 0,0 0 0,0 1 0,-1 0 0,1 0 0,0 1 0,-1 0 0,1 0 0,-1 0 0,1 0 0,-1 1 0,0 0 0,0 0 0,5 4 0,-5-1 0,0-1 0,0 1 0,0 0 0,-1 0 0,5 8 0,-8-11 0,1-1 0,-1 1 0,0-1 0,0 1 0,0 0 0,0 0 0,0-1 0,-1 1 0,1 0 0,-1 0 0,0 0 0,0 0 0,0 0 0,0-1 0,0 1 0,-2 4 0,2-7 0,0 1 0,0-1 0,0 1 0,0-1 0,0 0 0,0 1 0,0-1 0,0 1 0,0-1 0,0 0 0,0 1 0,0-1 0,-1 1 0,1-1 0,0 0 0,0 1 0,0-1 0,-1 0 0,1 1 0,0-1 0,-1 0 0,1 1 0,0-1 0,0 0 0,-1 0 0,1 1 0,-1-1 0,1 0 0,0 0 0,-1 0 0,1 0 0,0 1 0,-1-1 0,1 0 0,-1 0 0,1 0 0,0 0 0,-1 0 0,1 0 0,-1 0 0,1 0 0,-1 0 0,1 0 0,0 0 0,-1 0 0,1-1 0,-1 1 0,1 0 0,0 0 0,-1 0 0,1 0 0,0-1 0,-1 1 0,1 0 0,0 0 0,-1-1 0,1 1 0,0 0 0,-1-1 0,1 1 0,0 0 0,0-1 0,0 1 0,-1 0 0,1-1 0,0 1 0,0-1 0,-13-27 0,9 11 0,1 0 0,1 0 0,0-1 0,2-30 0,0 42 0,1-1 0,0 0 0,0 1 0,0-1 0,1 1 0,0-1 0,0 1 0,1 0 0,-1 0 0,1 0 0,1 0 0,-1 0 0,1 0 0,0 1 0,5-6 0,-8 10 0,0 1 0,-1-1 0,1 0 0,0 0 0,0 1 0,0-1 0,0 1 0,0-1 0,0 0 0,0 1 0,0 0 0,0-1 0,0 1 0,1 0 0,1-1 0,-3 1 0,1 0 0,-1 1 0,1-1 0,-1 0 0,1 0 0,-1 0 0,1 0 0,-1 1 0,1-1 0,-1 0 0,0 1 0,1-1 0,-1 0 0,1 1 0,-1-1 0,0 0 0,0 1 0,1-1 0,-1 1 0,0-1 0,1 0 0,-1 1 0,0-1 0,0 2 0,1 0 0,0 1 0,-1 0 0,0-1 0,1 1 0,-1 0 0,0-1 0,0 1 0,-1 0 0,1-1 0,0 1 0,-2 4 0,-1-1 0,0 0 0,1-1 0,-2 1 0,1-1 0,0 0 0,-1 0 0,0 0 0,-1 0 0,1-1 0,-1 1 0,1-1 0,-1 0 0,-1-1 0,1 1 0,0-1 0,-1 0 0,0-1 0,1 1 0,-1-1 0,0 0 0,0-1 0,-1 1 0,1-1 0,0 0 0,0-1 0,-1 1 0,1-1 0,0-1 0,-12-1 0,16 2 0,1 0 0,0-1 0,-1 1 0,1 0 0,-1-1 0,1 0 0,0 1 0,0-1 0,-1 0 0,1 1 0,0-1 0,0 0 0,0 0 0,0 0 0,0 0 0,0 0 0,0 0 0,0 0 0,0 0 0,1-1 0,-1 1 0,0 0 0,1 0 0,-1-1 0,1 1 0,-1 0 0,1-1 0,0 1 0,-1-1 0,1 1 0,0 0 0,0-1 0,0 1 0,0-1 0,0 1 0,0 0 0,1-1 0,-1 1 0,0-1 0,1 1 0,0-2 0,1-1 0,0 1 0,-1-1 0,1 1 0,0 0 0,1 0 0,-1 0 0,0 0 0,1 0 0,0 0 0,0 1 0,0-1 0,0 1 0,0 0 0,5-3 0,-3 3 0,1 1 0,0-1 0,-1 1 0,1 0 0,0 0 0,0 1 0,0 0 0,0 0 0,-1 0 0,1 1 0,0 0 0,0 0 0,10 3 0,-13-3 0,0 0 0,-1 0 0,1 0 0,-1 0 0,1 0 0,-1 0 0,0 1 0,1-1 0,-1 1 0,0-1 0,0 1 0,0 0 0,0 0 0,0 0 0,-1 0 0,1 0 0,-1 1 0,1-1 0,-1 0 0,0 1 0,0-1 0,0 1 0,0-1 0,0 1 0,0 0 0,-1-1 0,1 1 0,-1 0 0,0-1 0,0 1 0,0 4 0,-1-4 0,0 0 0,-1 0 0,1 0 0,-1 0 0,1 0 0,-1-1 0,0 1 0,0-1 0,0 1 0,0-1 0,0 0 0,-1 1 0,1-1 0,-1-1 0,1 1 0,-1 0 0,0-1 0,1 1 0,-1-1 0,0 0 0,0 0 0,0 0 0,-4 1 0,-7 2 0,1-1 0,-1 0 0,-25 1 0,37-4 0,0 0 0,0 1 0,1-1 0,-1-1 0,0 1 0,0 0 0,0 0 0,0-1 0,0 1 0,0-1 0,0 1 0,0-1 0,-2-1 0,4 2 0,-1-1 0,1 1 0,0 0 0,-1-1 0,1 1 0,0-1 0,0 1 0,0 0 0,-1-1 0,1 1 0,0-1 0,0 1 0,0-1 0,0 1 0,0-1 0,0 1 0,0-1 0,0 1 0,0-1 0,0 1 0,0-1 0,0 1 0,0-1 0,0 1 0,0 0 0,0-1 0,1 1 0,-1-1 0,0 1 0,0-1 0,0 1 0,1-1 0,2-2 0,-1-1 0,1 1 0,0 0 0,1 0 0,-1 0 0,0 0 0,1 1 0,-1-1 0,1 1 0,4-2 0,0 0 0,1 0 0,0 1 0,0 0 0,0 0 0,0 1 0,0 0 0,15-1 0,-24 3 0,1 0 0,-1 0 0,0 0 0,0 0 0,1 0 0,-1-1 0,0 1 0,1 0 0,-1 0 0,0 0 0,1 0 0,-1 0 0,0 0 0,1 0 0,-1 0 0,0 0 0,0 0 0,1 0 0,-1 1 0,0-1 0,1 0 0,-1 0 0,0 0 0,0 0 0,1 0 0,-1 1 0,0-1 0,0 0 0,1 0 0,-1 0 0,0 1 0,0-1 0,1 0 0,-1 0 0,0 1 0,0-1 0,-10 8 0,-22 4 0,28-10 0,-25 3 0,28-4 0,-1-1 0,1 0 0,0 0 0,0 0 0,0 0 0,-1 0 0,1 0 0,0 0 0,0-1 0,-1 1 0,1 0 0,0-1 0,0 1 0,0 0 0,0-1 0,0 0 0,0 1 0,0-1 0,-2-1 0,3 2 0,0-1 0,0 1 0,-1 0 0,1-1 0,0 1 0,0 0 0,0-1 0,0 1 0,0 0 0,0-1 0,0 1 0,0-1 0,0 1 0,0 0 0,0-1 0,0 1 0,0 0 0,0-1 0,0 1 0,1-1 0,-1 1 0,0 0 0,0-1 0,0 1 0,0 0 0,1-1 0,-1 1 0,0 0 0,0 0 0,1-1 0,-1 1 0,0 0 0,1 0 0,0-1 0,14-10 0,-11 8 0,0 1 0,5-4 0,-1-1 0,2 1 0,-1 1 0,1 0 0,0 0 0,0 1 0,0 1 0,14-4 0,-24 7 0,1-1 0,-1 1 0,1 0 0,-1 0 0,1 0 0,-1-1 0,1 1 0,-1 0 0,1 0 0,-1 0 0,0 0 0,1 0 0,-1 0 0,1 0 0,-1 0 0,1 0 0,-1 0 0,1 0 0,-1 1 0,1-1 0,-1 0 0,1 0 0,-1 0 0,0 1 0,1-1 0,-1 0 0,1 0 0,-1 1 0,0-1 0,1 0 0,-1 1 0,0-1 0,1 0 0,-1 1 0,0-1 0,0 0 0,1 1 0,-1-1 0,0 1 0,0-1 0,0 1 0,1-1 0,-1 1 0,0-1 0,0 0 0,0 1 0,0-1 0,0 1 0,0-1 0,0 1 0,0-1 0,0 1 0,0-1 0,0 1 0,-1-1 0,1 1 0,0 0 0,-17 30 0,9-19 0,8-11 0,1-1 0,-1 0 0,0 1 0,1-1 0,-1 0 0,0 1 0,1-1 0,-1 0 0,0 1 0,1-1 0,-1 0 0,1 0 0,-1 1 0,1-1 0,-1 0 0,0 0 0,1 0 0,-1 0 0,1 0 0,-1 0 0,1 1 0,-1-1 0,1 0 0,-1 0 0,1 0 0,-1-1 0,1 1 0,-1 0 0,1 0 0,-1 0 0,0 0 0,1 0 0,0-1 0,26-2 0,-23 2 0,-3 1 0,-1-1 0,0 1 0,0 0 0,1 0 0,-1 0 0,0 0 0,1 0 0,-1 0 0,0-1 0,0 1 0,1 0 0,-1 0 0,0 0 0,1 0 0,-1 0 0,0 0 0,1 0 0,-1 0 0,0 0 0,1 0 0,-1 1 0,0-1 0,0 0 0,1 0 0,-1 0 0,0 0 0,1 0 0,-1 0 0,0 1 0,0-1 0,1 0 0,-1 0 0,0 0 0,0 1 0,0-1 0,1 0 0,-1 0 0,0 1 0,0-1 0,0 0 0,0 1 0,1-1 0,-1 0 0,0 0 0,0 1 0,0-1 0,0 0 0,0 1 0,0-1 0,0 0 0,0 1 0,0-1 0,0 0 0,0 1 0,0-1 0,0 0 0,0 0 0,0 1 0,0-1 0,-1 0 0,1 1 0,0-1 0,0 1 0,-2 1 0,0 0 0,1 0 0,-1 0 0,0 0 0,0 0 0,0 0 0,0 0 0,-4 2 0,5-3 0,-1-1 0,1 1 0,0 0 0,0-1 0,0 1 0,-1 0 0,1-1 0,0 0 0,-1 1 0,1-1 0,0 0 0,-1 1 0,1-1 0,0 0 0,-1 0 0,1 0 0,-3-1 0,4 1 0,-1-1 0,0 0 0,1 0 0,-1 0 0,0 0 0,1 1 0,-1-1 0,1 0 0,0 0 0,-1 0 0,1 0 0,0 0 0,-1 0 0,1 0 0,0 0 0,0 0 0,0 0 0,0 0 0,0-1 0,0 1 0,0 0 0,0 0 0,1 0 0,-1 0 0,0 0 0,1 0 0,-1 0 0,0 1 0,1-1 0,0-2 0,1-2 0,0 0 0,0 0 0,1-1 0,0 2 0,4-7 0,-6 9 0,0 0 0,0 1 0,0-1 0,1 1 0,-1-1 0,0 1 0,1 0 0,-1 0 0,1-1 0,-1 1 0,1 0 0,0 1 0,0-1 0,-1 0 0,1 0 0,0 1 0,0-1 0,3 0 0,-5 1 0,0 0 0,1 0 0,-1 0 0,0 0 0,0 0 0,0 0 0,0 0 0,0 0 0,0 0 0,1 0 0,-1 0 0,0 0 0,0 0 0,0 0 0,0 0 0,0 0 0,1 0 0,-1 0 0,0 0 0,0 0 0,0 0 0,0 0 0,0 0 0,0 0 0,1 0 0,-1 0 0,0 0 0,0 0 0,0 1 0,0-1 0,0 0 0,0 0 0,0 0 0,0 0 0,0 0 0,1 0 0,-1 0 0,0 1 0,0-1 0,0 0 0,0 0 0,0 0 0,0 0 0,0 0 0,0 0 0,0 1 0,0-1 0,0 0 0,0 0 0,0 0 0,0 0 0,-7 8 0,-11 5 0,16-12 0,0 0 0,0 0 0,0 0 0,0-1 0,0 1 0,-1-1 0,1 0 0,0 1 0,0-1 0,0 0 0,-1 0 0,1 0 0,0-1 0,0 1 0,0 0 0,-1-1 0,1 0 0,0 1 0,-3-2 0,5 1 0,-1 1 0,1-1 0,-1 1 0,0-1 0,1 1 0,-1-1 0,1 1 0,-1-1 0,1 1 0,-1-1 0,1 0 0,0 1 0,-1-1 0,1 0 0,0 1 0,-1-1 0,1 0 0,0 1 0,0-1 0,0 0 0,-1 0 0,1 0 0,1-1 0,-1 0 0,0 1 0,1-1 0,-1 1 0,1-1 0,-1 1 0,1 0 0,0-1 0,-1 1 0,1-1 0,0 1 0,0 0 0,0 0 0,0 0 0,2-2 0,19-9 0,-15 13 0,-10 12 0,-2-3 0,-1-1 0,0-1 0,-13 14 0,12-14 0,50-25 0,-32 9 0,18-10 0,-28 17 0,0 1 0,0-1 0,-1 1 0,1-1 0,0 1 0,0-1 0,0 1 0,0 0 0,0-1 0,0 1 0,0 0 0,0 0 0,0 0 0,0 0 0,0 0 0,0 0 0,0 0 0,0 0 0,0 0 0,0 1 0,0-1 0,0 0 0,1 1 0,-2 0 0,0-1 0,0 1 0,0 0 0,0 0 0,0-1 0,0 1 0,-1 0 0,1-1 0,0 1 0,0 0 0,-1-1 0,1 1 0,0-1 0,-1 1 0,1 0 0,0-1 0,-1 1 0,1-1 0,-1 1 0,1-1 0,-1 1 0,0-1 0,1 0 0,-1 1 0,1-1 0,-1 1 0,0-1 0,1 0 0,-1 0 0,0 1 0,0-1 0,-25 14 0,26-14 0,-21 10 0,1-1 0,-2-1 0,1-1 0,-1-1 0,-36 5 0,40-12 0,27-6 0,27-7 0,-35 14 0,3-2 0,0 1 0,0 0 0,0 0 0,1 0 0,-1 0 0,0 1 0,1-1 0,-1 1 0,0 0 0,1 1 0,7 0 0,-12 0 0,0-1 0,1 0 0,-1 0 0,0 0 0,0 1 0,1-1 0,-1 0 0,0 1 0,0-1 0,1 0 0,-1 0 0,0 1 0,0-1 0,0 0 0,0 1 0,1-1 0,-1 0 0,0 1 0,0-1 0,0 0 0,0 1 0,0-1 0,0 1 0,0-1 0,0 0 0,0 1 0,0-1 0,0 0 0,0 1 0,0-1 0,0 0 0,-1 1 0,1-1 0,0 0 0,0 1 0,0-1 0,0 0 0,-1 1 0,1-1 0,0 0 0,0 1 0,-1-1 0,1 0 0,0 0 0,0 1 0,-1-1 0,-13 14 0,-1-6 0,1 1 0,-1-2 0,-1 0 0,-27 8 0,0 1 0,41-16 0,0 1 0,0 0 0,1-1 0,-1 1 0,0-1 0,0 0 0,0 1 0,0-1 0,0 0 0,1 0 0,-1 0 0,0-1 0,0 1 0,0 0 0,0-1 0,1 1 0,-1-1 0,0 1 0,0-1 0,1 0 0,-1 0 0,0 0 0,1 0 0,-1 0 0,1 0 0,-1 0 0,1-1 0,0 1 0,-1-1 0,1 1 0,0 0 0,0-1 0,-1-1 0,1 1 0,1 1 0,1 1 0,-1-1 0,1 1 0,0-1 0,0 1 0,-1 0 0,1-1 0,0 1 0,0 0 0,0 0 0,-1 0 0,1-1 0,0 1 0,0 0 0,0 0 0,-1 0 0,1 0 0,0 0 0,0 1 0,0-1 0,0 0 0,0 0 0,27 1 0,-11 1 0,0 0 0,23 6 0,-35-7 0,0 0 0,0 1 0,0-1 0,-1 1 0,1 1 0,0-1 0,-1 1 0,1-1 0,-1 1 0,0 1 0,0-1 0,4 4 0,-8-7 0,0 1 0,0-1 0,1 0 0,-1 1 0,0-1 0,0 0 0,0 0 0,0 1 0,1-1 0,-1 0 0,0 1 0,0-1 0,0 0 0,0 1 0,0-1 0,0 0 0,0 1 0,0-1 0,0 0 0,0 1 0,0-1 0,0 0 0,0 1 0,0-1 0,0 0 0,0 1 0,0-1 0,0 0 0,0 1 0,-1-1 0,1 0 0,0 1 0,0-1 0,0 0 0,-1 1 0,1-1 0,-15 7 0,-22-3 0,36-4 0,-31-1 0,-1-1 0,1-2 0,-1-2 0,-54-16 0,-20-3 0,77 20 0,-19-3 0,1-2 0,-50-18 0,78 22 0,0 1 0,-1 1 0,-39-2 0,-1-1 0,5 2 0,-104 2 0,106 4 0,42 1 0,17 4 0,31 9 0,-13-5 0,-23-10 0,0 0 0,0 0 0,0 0 0,0 0 0,0 0 0,0 0 0,0 0 0,0 0 0,1 0 0,-1 0 0,0 0 0,0 0 0,0 1 0,0-1 0,0 0 0,0 0 0,0 0 0,0 0 0,0 0 0,0 0 0,0 0 0,0 0 0,0 1 0,0-1 0,0 0 0,0 0 0,0 0 0,0 0 0,0 0 0,0 0 0,0 0 0,0 0 0,0 1 0,0-1 0,0 0 0,0 0 0,0 0 0,0 0 0,0 0 0,0 0 0,0 0 0,0 0 0,0 1 0,0-1 0,0 0 0,0 0 0,0 0 0,0 0 0,-1 0 0,1 0 0,0 0 0,0 0 0,0 0 0,0 0 0,0 0 0,0 0 0,0 0 0,0 0 0,0 1 0,-1-1 0,1 0 0,0 0 0,0 0 0,0 0 0,0 0 0,0 0 0,0 0 0,-1 0 0,-14 3 0,-16-1 0,19-2 0,7 0 0,0 0 0,0 0 0,0 0 0,0 0 0,0-1 0,0 0 0,-5-2 0,5-2 0,13 1 0,12 0 0,12 1 0,0 1 0,1 1 0,54 6 0,-86-5 0,0 0 0,0 0 0,1 0 0,-1 0 0,0 1 0,0-1 0,0 0 0,0 1 0,0-1 0,0 1 0,0-1 0,0 1 0,0 0 0,0-1 0,1 2 0,-2-2 0,1 1 0,-1-1 0,0 1 0,0-1 0,0 1 0,0-1 0,0 0 0,0 1 0,0-1 0,0 1 0,0-1 0,0 1 0,0-1 0,0 1 0,0-1 0,0 0 0,0 1 0,0-1 0,0 1 0,-1-1 0,1 0 0,0 1 0,0-1 0,0 1 0,-1-1 0,0 1 0,-32 28 0,8-8 0,24-20 0,1-1 0,-1 1 0,1-1 0,0 1 0,-1-1 0,1 1 0,-1 0 0,1-1 0,0 1 0,-1 0 0,1-1 0,0 1 0,0 0 0,0 0 0,0-1 0,-1 1 0,1 0 0,0-1 0,0 1 0,0 0 0,1 0 0,-1-1 0,0 1 0,0 0 0,0-1 0,0 1 0,1 0 0,-1 0 0,0-1 0,1 1 0,-1-1 0,0 1 0,1 0 0,-1-1 0,1 1 0,-1-1 0,1 1 0,-1-1 0,1 1 0,-1-1 0,1 1 0,0-1 0,-1 0 0,1 1 0,0-1 0,-1 0 0,1 0 0,0 1 0,-1-1 0,1 0 0,0 0 0,1 0 0,48 5 0,-38-4 0,-4 1 0,-7 0 0,-16 2 0,-25 3 0,29-6 0,-37 0 0,46-1 0,1 0 0,-1 0 0,0-1 0,0 1 0,1 0 0,-1-1 0,0 1 0,1-1 0,-1 1 0,0-1 0,1 0 0,-1 0 0,1 0 0,-1 0 0,1 0 0,-1 0 0,1 0 0,0 0 0,0-1 0,0 1 0,0 0 0,-2-2 0,3 2 0,0 0 0,0 0 0,0 0 0,-1 0 0,1 0 0,0 0 0,0 0 0,0 0 0,1 0 0,-1 0 0,0 0 0,0 0 0,0 0 0,1 0 0,-1 0 0,0 0 0,1 0 0,-1 0 0,1 0 0,-1 0 0,1 1 0,0-1 0,-1 0 0,1 0 0,0 1 0,-1-1 0,1 0 0,0 1 0,0-1 0,0 1 0,0-1 0,-1 1 0,1-1 0,0 1 0,2-1 0,36-12 0,-33 11 0,-35 2 0,29 0 0,-1 0 0,-37-1 0,37 1 0,-1 0 0,1 0 0,0-1 0,0 1 0,-1 0 0,1 0 0,0-1 0,0 1 0,-1-1 0,1 1 0,0-1 0,0 1 0,0-1 0,0 0 0,0 1 0,0-1 0,0 0 0,0 0 0,0 0 0,0 0 0,0 0 0,1 0 0,-1 0 0,0 0 0,0-2 0,1 2 0,1 0 0,-1 0 0,0 1 0,1-1 0,-1 0 0,1 0 0,-1 0 0,1 0 0,-1 1 0,1-1 0,0 0 0,0 1 0,-1-1 0,1 0 0,0 1 0,0-1 0,-1 1 0,1-1 0,0 1 0,0 0 0,0-1 0,0 1 0,0 0 0,0 0 0,0-1 0,0 1 0,0 0 0,0 0 0,1 0 0,32-5 0,-32 5 0,-2 0 0,4 0 0,0-1 0,-1 1 0,1 0 0,0 0 0,0 0 0,-1 0 0,1 1 0,0-1 0,-1 1 0,1 0 0,-1 0 0,7 3 0,-10-4 0,0 0 0,0 1 0,0-1 0,1 0 0,-1 0 0,0 0 0,0 1 0,0-1 0,0 0 0,0 0 0,0 0 0,0 1 0,0-1 0,0 0 0,0 0 0,0 0 0,0 1 0,0-1 0,0 0 0,0 0 0,0 1 0,0-1 0,0 0 0,0 0 0,0 0 0,0 1 0,0-1 0,0 0 0,0 0 0,0 0 0,0 1 0,-1-1 0,1 0 0,0 0 0,0 0 0,0 1 0,0-1 0,0 0 0,-1 0 0,1 0 0,0 0 0,0 0 0,0 0 0,-1 1 0,1-1 0,0 0 0,0 0 0,0 0 0,-1 0 0,1 0 0,0 0 0,0 0 0,-1 0 0,1 0 0,0 0 0,0 0 0,0 0 0,-1 0 0,1 0 0,0 0 0,-1 0 0,-15 3 0,-4 0 0,-1-1 0,0-1 0,0-1 0,0 0 0,-33-7 0,43 1 0,19 1 0,23 0 0,-12 4 0,1 0 0,-1 1 0,1 1 0,-1 1 0,0 1 0,0 1 0,0 0 0,31 12 0,-48-15 0,1 0 0,-1 0 0,0 1 0,1-1 0,-1 1 0,0 0 0,0-1 0,0 1 0,0 0 0,0 0 0,1 3 0,-2-4 0,-1-1 0,0 1 0,1 0 0,-1-1 0,0 1 0,0-1 0,0 1 0,0 0 0,0-1 0,0 1 0,1 0 0,-2-1 0,1 1 0,0 0 0,0-1 0,0 1 0,0 0 0,0-1 0,0 1 0,-1 0 0,1-1 0,0 1 0,0-1 0,-1 1 0,1-1 0,-1 1 0,1-1 0,0 1 0,-1-1 0,1 1 0,-1-1 0,1 1 0,-1-1 0,1 1 0,-1-1 0,0 0 0,1 1 0,-1-1 0,1 0 0,-1 0 0,0 0 0,1 1 0,-1-1 0,0 0 0,1 0 0,-1 0 0,0 0 0,1 0 0,-2 0 0,-17 2 0,0-1 0,0 0 0,1-2 0,-1 0 0,0-1 0,-26-6 0,37 7 0,-10-2 0,-14-2 0,-31-10 0,55 13 0,1-1 0,-1 0 0,1 0 0,-1 0 0,1-1 0,0 0 0,0-1 0,1 1 0,-10-10 0,14 13 0,1 0 0,-1-1 0,1 1 0,0-1 0,-1 1 0,1-1 0,0 0 0,0 1 0,0-1 0,0 0 0,0 0 0,1 0 0,-1 0 0,1 0 0,-1 0 0,1 0 0,-1 1 0,1-2 0,0 1 0,0 0 0,0 0 0,0 0 0,0 0 0,1 0 0,-1 0 0,1 1 0,-1-1 0,1 0 0,0 0 0,0 0 0,-1 0 0,1 0 0,1 1 0,0-3 0,1 1 0,-1 1 0,1-1 0,0 0 0,1 1 0,-1 0 0,0 0 0,1 0 0,-1 0 0,1 0 0,0 1 0,-1-1 0,1 1 0,0 0 0,0 0 0,0 1 0,6-1 0,6 1 0,0 0 0,-1 1 0,1 1 0,-1 1 0,0 0 0,0 1 0,0 1 0,0 0 0,-1 1 0,25 14 0,-38-20 0,-1 0 0,1 0 0,-1 0 0,1 0 0,-1 1 0,1-1 0,-1 0 0,1 0 0,-1 1 0,1-1 0,-1 0 0,0 1 0,1-1 0,-1 1 0,0-1 0,1 0 0,-1 1 0,0-1 0,1 1 0,-1-1 0,0 1 0,0-1 0,0 1 0,1-1 0,-1 1 0,0-1 0,0 1 0,0-1 0,0 1 0,0-1 0,0 1 0,0-1 0,0 1 0,0 0 0,0-1 0,0 1 0,-1 0 0,0 0 0,0 0 0,0 0 0,-1 0 0,1-1 0,-1 1 0,1 0 0,0-1 0,-1 1 0,0-1 0,1 1 0,-1-1 0,-1 1 0,-51 3 0,34-5 0,1 0 0,-25-5 0,38 4 0,0 1 0,0-1 0,0 1 0,1-1 0,-1-1 0,1 1 0,-1-1 0,1 0 0,0-1 0,0 1 0,-6-6 0,10 9 0,1-1 0,-1 1 0,1-1 0,-1 1 0,1-1 0,0 1 0,-1-1 0,1 1 0,-1-1 0,1 1 0,0-1 0,-1 0 0,1 1 0,0-1 0,0 1 0,-1-1 0,1 0 0,0 1 0,0-1 0,0 0 0,0 1 0,0-1 0,0 0 0,0 1 0,0-1 0,0 0 0,0 1 0,1-1 0,-1 0 0,0 1 0,0-1 0,0 1 0,1-2 0,1 1 0,-1-1 0,1 1 0,-1 0 0,1 0 0,0 0 0,-1 0 0,1 0 0,0 0 0,0 0 0,0 1 0,2-2 0,52-6 0,-37 6 0,0 2 0,1 0 0,-1 1 0,0 0 0,0 2 0,-1 0 0,37 12 0,-54-15 0,-1 0 0,1 0 0,-1 0 0,1 0 0,-1 0 0,1 0 0,-1 1 0,0-1 0,1 0 0,-1 0 0,1 1 0,-1-1 0,1 0 0,-1 0 0,0 1 0,1-1 0,-1 1 0,1-1 0,-1 0 0,0 1 0,0-1 0,1 1 0,-1-1 0,0 1 0,0-1 0,1 0 0,-1 2 0,-13 2 0,-24-4 0,13-2 0,7 1 0,0 0 0,-1-1 0,-19-6 0,25 1 0,21 2 0,25 1 0,11 8 0,-1 2 0,78 22 0,-116-27 0,-3 0 0,0-1 0,0 1 0,0-1 0,0 1 0,-1 0 0,1 0 0,0 0 0,0 1 0,-1-1 0,1 1 0,-1-1 0,0 1 0,1 0 0,-1 0 0,0 0 0,3 3 0,-5-4 0,-1 0 0,1-1 0,0 1 0,-1 0 0,1-1 0,-1 1 0,1 0 0,0-1 0,-1 1 0,0-1 0,1 1 0,-1-1 0,1 1 0,-1-1 0,0 1 0,1-1 0,-1 1 0,0-1 0,1 0 0,-1 1 0,0-1 0,1 0 0,-1 0 0,0 0 0,0 0 0,0 0 0,1 1 0,-1-1 0,0 0 0,0-1 0,-1 1 0,-1 1 0,-57 9 0,1-3 0,-107-1 0,163-6 0,-1 0 0,1 0 0,-1 0 0,1-1 0,-1 0 0,1 1 0,0-1 0,-1-1 0,1 1 0,0 0 0,0-1 0,0 1 0,0-1 0,0 0 0,0 0 0,0 0 0,1-1 0,-1 1 0,1-1 0,-1 1 0,1-1 0,-3-4 0,4 4 0,0 0 0,0-1 0,0 1 0,0 0 0,0 0 0,1-1 0,-1 1 0,1 0 0,0 0 0,0-1 0,0 1 0,0 0 0,1-1 0,0 1 0,-1 0 0,1 0 0,0-1 0,0 1 0,1 0 0,-1 0 0,1 0 0,0 0 0,2-3 0,-1 2 0,0 0 0,0 1 0,1-1 0,-1 1 0,1 0 0,-1 0 0,1 0 0,0 0 0,0 1 0,1-1 0,-1 1 0,0 0 0,1 1 0,-1-1 0,1 1 0,5-2 0,8 1 0,-1 0 0,1 1 0,20 2 0,20-2 0,-57 1 0,1 0 0,0 0 0,0-1 0,-1 1 0,1 0 0,0-1 0,-1 1 0,1-1 0,-1 0 0,1 1 0,-1-1 0,1 0 0,-1 0 0,1 0 0,-1 0 0,2-2 0,-3 3 0,0 0 0,0 0 0,0-1 0,0 1 0,0 0 0,0 0 0,1-1 0,-1 1 0,0 0 0,0 0 0,0 0 0,0-1 0,0 1 0,0 0 0,0 0 0,0-1 0,0 1 0,0 0 0,-1 0 0,1 0 0,0-1 0,0 1 0,0 0 0,0 0 0,0 0 0,0-1 0,0 1 0,-1 0 0,1 0 0,0 0 0,0-1 0,0 1 0,0 0 0,-1 0 0,1 0 0,0 0 0,0 0 0,-19-5 0,-53 6 0,59 1 0,-1-1 0,0 0 0,1-1 0,-1-1 0,1 0 0,-1-1 0,1-1 0,-26-8 0,38 11 0,0 0 0,0 0 0,0 0 0,0-1 0,0 1 0,0 0 0,0-1 0,0 1 0,1-1 0,-1 1 0,0-1 0,0 1 0,1-1 0,-1 0 0,0 1 0,1-1 0,-1 0 0,0 0 0,1 1 0,-1-1 0,1 0 0,0 0 0,-1 0 0,1 0 0,0 0 0,-1 1 0,1-1 0,0 0 0,0 0 0,0 0 0,0 0 0,0 0 0,0 0 0,0 0 0,0 0 0,0 0 0,0 0 0,0 0 0,1 0 0,-1 0 0,0 1 0,1-1 0,-1 0 0,0 0 0,1 0 0,-1 0 0,1 1 0,1-2 0,1-2 0,0 1 0,0 0 0,1 1 0,-1-1 0,1 1 0,0-1 0,0 1 0,-1 0 0,7-2 0,11-1 0,0 0 0,1 1 0,0 1 0,39 1 0,-31 0 0,-54 4 0,9 0 0,0-1 0,0 0 0,0-1 0,0-1 0,1-1 0,-1 0 0,-18-5 0,30 4 0,10 0 0,10-1 0,-10 3 0,1 0 0,1 0 0,-1 0 0,1 1 0,0 0 0,-1 1 0,1 0 0,9 2 0,-14 1 0,-11 1 0,-15 2 0,20-7 0,-1 1 0,-69 14 0,65-13 0,0-2 0,-1 1 0,1-1 0,0 0 0,-1 0 0,1-1 0,-13-3 0,17 1 0,10 0 0,12 0 0,7 0 0,0 1 0,0 1 0,0 1 0,0 2 0,40 7 0,-64-9 0,0 0 0,0 0 0,-1 1 0,1-1 0,0 1 0,-1 0 0,1-1 0,0 1 0,-1 0 0,1 0 0,-1 0 0,1 0 0,-1 0 0,1 1 0,-1-1 0,0 0 0,2 3 0,-3-3 0,1-1 0,-1 1 0,0 0 0,0 0 0,0 0 0,0 0 0,0-1 0,-1 1 0,1 0 0,0 0 0,0 0 0,0-1 0,-1 1 0,1 0 0,0 0 0,-1-1 0,1 1 0,-1 0 0,1-1 0,-1 1 0,1-1 0,-1 1 0,1 0 0,-1-1 0,0 1 0,0 0 0,-4 3 0,-1-1 0,1 1 0,-1-1 0,0 0 0,0-1 0,0 1 0,0-1 0,-7 2 0,1-2 0,-1 0 0,0-1 0,0-1 0,0 0 0,0 0 0,-13-3 0,22 2 0,0 1 0,0-1 0,1 1 0,-1-1 0,0 0 0,0-1 0,1 1 0,-1-1 0,0 1 0,1-1 0,-1 0 0,1-1 0,0 1 0,0 0 0,0-1 0,0 0 0,0 0 0,1 0 0,-1 0 0,1 0 0,0 0 0,0-1 0,-3-5 0,5 8 0,-1 0 0,1 0 0,0 0 0,0 0 0,0 0 0,0 0 0,0 0 0,0 0 0,0 0 0,0 0 0,0 0 0,0 0 0,1 0 0,-1 0 0,0 0 0,1 0 0,-1 0 0,1 0 0,-1 0 0,1 0 0,-1 0 0,1 0 0,0 0 0,-1 1 0,1-1 0,0 0 0,0 0 0,-1 1 0,1-1 0,0 1 0,0-1 0,0 1 0,0-1 0,0 1 0,0-1 0,0 1 0,0 0 0,1-1 0,4 0 0,-1 0 0,1 0 0,0 0 0,-1 0 0,1 1 0,5 1 0,20 1 0,0 2 0,38 9 0,-53-9 0,1 1 0,-1 1 0,0 0 0,-1 1 0,26 15 0,-28-11 0,-13-11 0,0 0 0,0 0 0,0 0 0,0 0 0,0 0 0,0 0 0,0 0 0,0 0 0,1 0 0,-1 0 0,0 0 0,0 0 0,0 0 0,0 0 0,0 0 0,0 0 0,0 0 0,0 0 0,0 1 0,0-1 0,0 0 0,0 0 0,0 0 0,0 0 0,0 0 0,0 0 0,0 0 0,0 0 0,0 0 0,0 0 0,0 0 0,0 0 0,0 1 0,0-1 0,0 0 0,0 0 0,0 0 0,0 0 0,0 0 0,0 0 0,0 0 0,0 0 0,0 0 0,0 0 0,0 0 0,0 0 0,0 0 0,-1 0 0,1 1 0,0-1 0,0 0 0,0 0 0,0 0 0,0 0 0,0 0 0,0 0 0,0 0 0,0 0 0,0 0 0,0 0 0,0 0 0,-1 0 0,1 0 0,0 0 0,0 0 0,0 0 0,0 0 0,0 0 0,-26-10 0,20 6 0,-1 1 0,1-2 0,-1 1 0,1-1 0,0 0 0,1 0 0,0-1 0,-1 1 0,1-1 0,1 0 0,0-1 0,-1 1 0,-4-13 0,9 19 0,-1 0 0,1-1 0,0 1 0,-1-1 0,1 1 0,0-1 0,0 0 0,-1 1 0,1-1 0,0 1 0,0-1 0,0 1 0,0-1 0,0 0 0,0 1 0,0-1 0,0 1 0,0-1 0,0 1 0,0-1 0,0 0 0,0 1 0,0-1 0,1 1 0,-1-1 0,0 1 0,0-1 0,1 1 0,-1-1 0,0 1 0,1-1 0,-1 1 0,0-1 0,1 1 0,-1-1 0,1 1 0,-1 0 0,1-1 0,-1 1 0,1 0 0,-1-1 0,1 1 0,-1 0 0,1 0 0,-1 0 0,1-1 0,-1 1 0,1 0 0,0 0 0,-1 0 0,1 0 0,-1 0 0,1 0 0,0 0 0,-1 0 0,1 0 0,-1 0 0,1 1 0,-1-1 0,1 0 0,0 0 0,4 2 0,0-1 0,-1 1 0,1 0 0,-1 0 0,1 1 0,3 2 0,5 4 0,-1 1 0,0 0 0,11 14 0,-19-20 0,-1-1 0,0 1 0,0-1 0,-1 1 0,1 0 0,-1 0 0,0 0 0,0 0 0,0 1 0,0-1 0,-1 1 0,0-1 0,0 1 0,1 8 0,-2-12 0,0 1 0,0-1 0,-1 0 0,1 1 0,-1-1 0,1 0 0,0 1 0,-1-1 0,0 0 0,1 0 0,-1 0 0,0 0 0,0 0 0,1 0 0,-1 0 0,0 0 0,0 0 0,0 0 0,0 0 0,0 0 0,-2 0 0,0 1 0,-1 0 0,1-1 0,-1 1 0,0-1 0,0 0 0,0 0 0,-4 0 0,-6 1 0,0-2 0,-28-1 0,8-9 0,27 3 0,23 3 0,-12 4 0,-1 0 0,1 0 0,0 1 0,0-1 0,-1 1 0,1 0 0,-1 0 0,5 3 0,-6-4 0,-1 1 0,0-1 0,0 1 0,1 0 0,-1-1 0,0 1 0,0 0 0,0 0 0,0 0 0,0 0 0,0 0 0,0 0 0,0 0 0,0 0 0,0 0 0,-1 0 0,1 1 0,0-1 0,-1 0 0,1 1 0,-1-1 0,1 0 0,-1 3 0,0-4 0,0 1 0,0-1 0,0 0 0,1 0 0,-1 0 0,0 0 0,0 0 0,0 0 0,0 0 0,0 1 0,0-1 0,0 0 0,0 0 0,0 0 0,0 0 0,0 0 0,-1 0 0,1 0 0,0 1 0,0-1 0,0 0 0,0 0 0,0 0 0,0 0 0,0 0 0,0 0 0,0 0 0,0 0 0,0 0 0,0 0 0,0 1 0,-1-1 0,1 0 0,0 0 0,0 0 0,0 0 0,0 0 0,0 0 0,0 0 0,0 0 0,0 0 0,-1 0 0,1 0 0,0 0 0,0 0 0,0 0 0,0 0 0,0 0 0,0 0 0,0 0 0,-1 0 0,1 0 0,0 0 0,0 0 0,0 0 0,0 0 0,0 0 0,0 0 0,0 0 0,0 0 0,-1 0 0,1-1 0,-6-6 0,6-3 0,1 10 0,0 0 0,-1-1 0,1 1 0,0 0 0,0 0 0,-1 0 0,1-1 0,0 1 0,0 0 0,-1 0 0,1 0 0,0 0 0,0 0 0,0 0 0,-1 0 0,1 1 0,0-1 0,0 0 0,0 1 0,8 1 0,32 9 0,-39-10 0,-1-1 0,1 1 0,-1-1 0,1 1 0,-1 0 0,0 0 0,0-1 0,1 1 0,-1 0 0,0 0 0,0 0 0,0 0 0,0 0 0,0 1 0,0-1 0,0 0 0,0 0 0,-1 1 0,1-1 0,0 0 0,-1 1 0,1 2 0,0-4 0,-1 0 0,0 1 0,0-1 0,0 1 0,0-1 0,0 0 0,-1 1 0,1-1 0,0 0 0,0 1 0,0-1 0,0 1 0,0-1 0,0 0 0,-1 1 0,1-1 0,0 0 0,0 0 0,0 1 0,-1-1 0,1 0 0,0 1 0,-1-1 0,1 0 0,0 0 0,0 1 0,-1-1 0,1 0 0,0 0 0,-1 0 0,1 0 0,-1 1 0,-16-1 0,-14-10 0,15 2 0,14 2 0,4 6 0,-1-1 0,1 1 0,-1-1 0,1 1 0,-1 0 0,1 0 0,-1-1 0,1 1 0,-1 0 0,1 0 0,-1 0 0,3 1 0,-2-1 0,-1 0 0,1 0 0,0 1 0,-1-1 0,1 0 0,0 1 0,-1-1 0,1 1 0,0 0 0,-1 0 0,3 1 0,-4 5 0,-14 2 0,9-7 0,-1 0 0,1-1 0,0 1 0,-1-1 0,0 0 0,1 0 0,-1-1 0,1 1 0,-1-1 0,0 0 0,1-1 0,-1 0 0,-8-2 0,13 0 0,9 0 0,8-1 0,49 14 0,-39-4 0,-21-4 0,-8-2 0,-20-4 0,0-1 0,1 0 0,0-2 0,0-1 0,0 0 0,1-2 0,1 0 0,0-1 0,-21-16 0,40 27 0,-1-1 0,0 0 0,1-1 0,-1 1 0,1 0 0,-1 0 0,1-1 0,-1 1 0,1-1 0,0 1 0,0-1 0,0 1 0,0-1 0,0 0 0,0 0 0,0 1 0,1-1 0,-1 0 0,1 0 0,-1 0 0,1 0 0,0 0 0,-1 0 0,1 0 0,0 0 0,0 1 0,1-1 0,-1 0 0,0 0 0,1-3 0,1 2 0,0 0 0,0 0 0,0 1 0,0-1 0,1 1 0,-1-1 0,1 1 0,-1 0 0,1 0 0,0 0 0,0 0 0,0 1 0,0-1 0,0 1 0,0 0 0,0 0 0,4-1 0,-2 0 0,-2 2 0,-1 0 0,1-1 0,-1 0 0,1 1 0,-1-1 0,1 0 0,-1 0 0,0-1 0,0 1 0,1 0 0,-1-1 0,3-2 0,-8 3 0,0 0 0,0 0 0,1 0 0,-1 0 0,0 1 0,0-1 0,0 1 0,0 0 0,-5 0 0,4 0 0,-3-2 0,0 1 0,-1-1 0,1 0 0,0-1 0,0 1 0,-10-6 0,16 7 0,-1 0 0,1 0 0,-1 0 0,1 0 0,-1-1 0,1 1 0,0 0 0,0 0 0,0-1 0,-1 1 0,1-1 0,0 1 0,-1-4 0,2 4 0,0 0 0,0 0 0,-1 0 0,1-1 0,0 1 0,0 0 0,1 0 0,-1 0 0,0 0 0,0 0 0,1 0 0,-1 0 0,0 0 0,1-1 0,-1 1 0,1 0 0,-1 0 0,1 1 0,0-1 0,-1 0 0,1 0 0,0 0 0,0 0 0,1-1 0,3-3 0,-4 5 0,-1 0 0,1 0 0,-1 0 0,0 0 0,1-1 0,-1 1 0,0 0 0,0 0 0,1-1 0,-1 1 0,0 0 0,1 0 0,-1-1 0,0 1 0,0 0 0,0-1 0,1 1 0,-1 0 0,0-1 0,0 1 0,0-1 0,0 1 0,0 0 0,1-1 0,-1 1 0,0 0 0,0-1 0,0 1 0,0-1 0,0 1 0,0 0 0,0-1 0,-1 1 0,1-1 0,0 1 0,0 0 0,0-1 0,0 1 0,0 0 0,-1-1 0,1 1 0,0 0 0,0-1 0,-1 1 0,1 0 0,0-1 0,-1 1 0,1-1 0,0 1 0,0 0 0,0 0 0,0 0 0,0 0 0,0-1 0,0 1 0,0 0 0,0 0 0,0 0 0,0-1 0,0 1 0,0 0 0,0 0 0,0 0 0,0-1 0,0 1 0,0 0 0,0 0 0,0 0 0,0-1 0,0 1 0,0 0 0,0 0 0,0 0 0,1 0 0,-1-1 0,0 1 0,0 0 0,0 0 0,0 0 0,0 0 0,1 0 0,-1-1 0,0 1 0,0 0 0,0 0 0,0 0 0,1 0 0,-1 0 0,0 0 0,0 0 0,0 0 0,1 0 0,-1 0 0,0 0 0,0 0 0,0 0 0,1 0 0,-1 0 0,0 0 0,0 0 0,0 0 0,1 0 0,-1 0 0,0 0 0,0 0 0,0 0 0,1 0 0,-1 0 0,0 1 0,5 3 0,-12 6 0,2-5 0,9-5 0,8-2 0,-10 1 0,22-1 0,-23 1 0,-15 0 0,-40 1 0,50 4 0,10 3 0,13 6 0,-18-12 0,13 7 0,2 1 0,-2 0 0,1 1 0,-1 1 0,17 15 0,-29-23 0,1-1 0,-1 0 0,0 1 0,0 0 0,0-1 0,0 1 0,0 0 0,-1 0 0,1 0 0,-1 0 0,0 0 0,0 0 0,0 0 0,0 1 0,-1-1 0,1 0 0,-1 0 0,0 1 0,0-1 0,0 0 0,0 1 0,0-1 0,-1 0 0,1 1 0,-1-1 0,0 0 0,0 0 0,-1 0 0,-2 5 0,1-3 0,0-1 0,-1 0 0,0 0 0,0 0 0,0 0 0,-1-1 0,1 0 0,-1 1 0,1-2 0,-1 1 0,0-1 0,0 1 0,-1-1 0,1-1 0,0 1 0,-1-1 0,1 0 0,-7 1 0,-15 1 0,1-1 0,-38-2 0,56-1 0,-3 1 0,-43-4 0,52 4 0,-1-1 0,0 1 0,1-1 0,-1 0 0,1 0 0,-1 0 0,1 0 0,-1 0 0,1-1 0,0 1 0,0-1 0,-1 0 0,1 1 0,0-1 0,1 0 0,-4-4 0,5 6 0,0-1 0,0 1 0,0-1 0,0 1 0,0-1 0,0 1 0,0-1 0,0 1 0,0-1 0,0 1 0,1-1 0,-1 1 0,0 0 0,0-1 0,1 1 0,-1-1 0,0 1 0,0-1 0,1 1 0,-1 0 0,0-1 0,1 1 0,-1 0 0,1-1 0,-1 1 0,0 0 0,1 0 0,-1-1 0,1 1 0,-1 0 0,1 0 0,-1 0 0,1 0 0,-1 0 0,1 0 0,-1-1 0,1 1 0,-1 0 0,1 0 0,-1 0 0,1 1 0,-1-1 0,1 0 0,26-3 0,4 5 0,1 0 0,-1 3 0,0 0 0,56 19 0,-35-10 0,-6-6 0,-38-7 0,0 0 0,0 0 0,-1 1 0,1 0 0,0 0 0,-1 1 0,1 0 0,8 5 0,-16-8 0,1 0 0,-1 0 0,0 0 0,0 0 0,1 0 0,-1 0 0,0 0 0,1 0 0,-1 0 0,0 1 0,0-1 0,1 0 0,-1 0 0,0 0 0,0 0 0,0 1 0,1-1 0,-1 0 0,0 0 0,0 1 0,0-1 0,1 0 0,-1 0 0,0 1 0,0-1 0,0 0 0,0 0 0,0 1 0,0-1 0,0 0 0,0 0 0,0 1 0,0-1 0,0 0 0,0 1 0,0-1 0,0 0 0,0 1 0,0-1 0,0 0 0,0 0 0,0 1 0,0-1 0,0 0 0,0 0 0,0 1 0,-1-1 0,1 0 0,0 0 0,0 1 0,-20 5 0,-30-3 0,29-4 0,0-2 0,0 0 0,0-1 0,1-1 0,0-1 0,0-1 0,1-1 0,-1 0 0,2-1 0,-1-2 0,1 0 0,-31-25 0,43 31 0,-1 1 0,1 0 0,-1 0 0,0 1 0,0 0 0,0 0 0,0 0 0,-1 1 0,1 0 0,-1 1 0,-8-1 0,-8 0 0,0 2 0,-30 3 0,37-1 0,0-1 0,0-1 0,-1 0 0,1-1 0,0-1 0,-20-4 0,12-1 0,-1 2 0,-30-1 0,-9-3 0,43 6 0,0 1 0,-1 1 0,1 1 0,-1 1 0,-37 6 0,20 1 0,1 2 0,-49 18 0,83-25 0,-1-1 0,0 1 0,1 0 0,-1 0 0,1 1 0,0 0 0,0 0 0,0 0 0,1 0 0,0 1 0,-1 0 0,2 0 0,-1 0 0,0 0 0,1 1 0,-5 11 0,8-16 0,0 0 0,0 1 0,0-1 0,0 1 0,0-1 0,0 1 0,0-1 0,1 1 0,-1-1 0,0 1 0,1-1 0,-1 0 0,1 1 0,0-1 0,-1 0 0,1 0 0,0 1 0,0-1 0,0 0 0,0 0 0,0 0 0,0 0 0,0 0 0,0 0 0,0 0 0,1 0 0,-1-1 0,0 1 0,2 1 0,46 21 0,-43-20 0,20 12 0,-26-15 0,0 0 0,0 0 0,1 1 0,-1-1 0,0 0 0,0 0 0,0 0 0,0 0 0,0 1 0,0-1 0,0 0 0,0 0 0,1 0 0,-1 1 0,0-1 0,0 0 0,0 0 0,0 0 0,0 0 0,0 1 0,0-1 0,0 0 0,0 0 0,0 0 0,0 1 0,0-1 0,0 0 0,-1 0 0,1 0 0,0 1 0,0-1 0,0 0 0,0 0 0,0 0 0,0 0 0,0 1 0,0-1 0,-1 0 0,1 0 0,0 0 0,-18 5 0,-30-6 0,35 1 0,34 2 0,-17-1 0,0 0 0,-1 0 0,1 0 0,-1 0 0,1 1 0,-1-1 0,1 1 0,4 3 0,-6-3 0,1 0 0,0-1 0,0 1 0,0-1 0,0 0 0,0 1 0,0-1 0,0-1 0,0 1 0,0 0 0,0-1 0,1 0 0,3 1 0,10-4 0,-14 2 0,1 0 0,-1 0 0,0 0 0,1 1 0,-1 0 0,1-1 0,-1 1 0,0 0 0,1 1 0,-1-1 0,1 0 0,-1 1 0,0 0 0,1 0 0,4 2 0,-7-2 0,-1 0 0,1 1 0,-1-1 0,0 0 0,1 0 0,-1 0 0,0 0 0,0 1 0,0-1 0,0 0 0,0 0 0,0 0 0,-1 1 0,1-1 0,0 0 0,0 0 0,-1 0 0,1 0 0,-1 0 0,1 0 0,-1 1 0,0-1 0,1 0 0,-1-1 0,0 1 0,1 0 0,-3 1 0,-22 25 0,21-25 0,0 0 0,0 0 0,-1-1 0,1 0 0,0 1 0,0-2 0,-1 1 0,1 0 0,0-1 0,-1 0 0,1 0 0,-1 0 0,1 0 0,0-1 0,-1 0 0,1 1 0,0-2 0,0 1 0,-7-3 0,8 3 0,1 0 0,-1-1 0,0 1 0,1-1 0,-1 1 0,1-1 0,-1 0 0,1 0 0,0 0 0,0 0 0,0 0 0,0 0 0,0-1 0,0 1 0,1-1 0,-1 1 0,1-1 0,0 0 0,-1 0 0,1 0 0,1 1 0,-1-1 0,0 0 0,1 0 0,-1 0 0,1 0 0,0 0 0,0-6 0,1 7 0,-1 0 0,0 0 0,1 1 0,0-1 0,-1 0 0,1 0 0,0 1 0,0-1 0,0 0 0,0 1 0,0-1 0,0 1 0,0-1 0,0 1 0,1-1 0,-1 1 0,1 0 0,-1 0 0,3-2 0,-1 2 0,1-1 0,0 1 0,-1-1 0,1 1 0,0 0 0,0 0 0,0 1 0,7-1 0,4 1 0,-1 1 0,1 0 0,27 6 0,1-1 0,-31-5 0,-1 1 0,0-1 0,0 2 0,14 4 0,-20-4 0,-1-1 0,1 1 0,-1 0 0,0 0 0,0 1 0,-1-1 0,1 1 0,-1 0 0,1 0 0,-1 0 0,4 8 0,-1-1 0,0 0 0,-1 0 0,7 19 0,-11-27 0,0 0 0,-1 0 0,1-1 0,0 1 0,-1 0 0,0 0 0,0 0 0,0-1 0,0 1 0,0 0 0,0 0 0,-1 0 0,1-1 0,-1 1 0,0 0 0,0 0 0,0-1 0,0 1 0,0-1 0,0 1 0,-1-1 0,-2 5 0,1-5 0,-1 1 0,1-1 0,0 1 0,0-1 0,-1 0 0,0 0 0,1-1 0,-1 1 0,0-1 0,0 0 0,0 1 0,1-2 0,-1 1 0,0 0 0,-7-1 0,-2 1 0,-10 1 0,-1-2 0,-28-2 0,47 2 0,0-1 0,0 1 0,0-1 0,1 0 0,-1-1 0,0 1 0,0-1 0,1 0 0,-1 0 0,1-1 0,-1 1 0,1-1 0,0 0 0,0 0 0,0 0 0,-5-7 0,7 9 0,1-1 0,-1 0 0,1 1 0,0-1 0,0 0 0,0 0 0,0 0 0,0 0 0,0 0 0,0 0 0,0 0 0,1 0 0,-1-1 0,1 1 0,0 0 0,0 0 0,-1 0 0,1-1 0,1 1 0,-1 0 0,0 0 0,0 0 0,1 0 0,0-1 0,-1 1 0,1 0 0,0 0 0,0 0 0,0 0 0,0 0 0,0 0 0,0 1 0,1-1 0,1-2 0,3 0 0,-1-1 0,1 1 0,0 1 0,0-1 0,0 1 0,1 0 0,-1 0 0,1 1 0,10-3 0,2 0 0,-14 3 0,0 0 0,0 1 0,1-1 0,-1 1 0,9 0 0,-12 1 0,0 0 0,0 0 0,0 1 0,0-1 0,-1 1 0,1-1 0,0 1 0,0 0 0,0-1 0,-1 1 0,1 0 0,0 0 0,-1 0 0,1 1 0,-1-1 0,1 0 0,-1 0 0,0 1 0,0-1 0,2 3 0,0-1 0,-1 1 0,1-1 0,-1 1 0,0 0 0,0 0 0,-1 0 0,1 0 0,-1 0 0,0 0 0,0 1 0,0-1 0,0 0 0,-1 1 0,1-1 0,-1 0 0,-1 5 0,1-6 0,-1-1 0,0 0 0,0 1 0,0-1 0,0 0 0,0 0 0,0 1 0,0-1 0,-1 0 0,1 0 0,-1 0 0,1-1 0,-1 1 0,0 0 0,0-1 0,0 1 0,0-1 0,0 1 0,0-1 0,0 0 0,-1 0 0,1 0 0,0 0 0,0-1 0,-1 1 0,1 0 0,-1-1 0,1 0 0,-4 1 0,-24-2 0,21-5 0,9 5 0,0 0 0,0 1 0,0-1 0,1 0 0,-1 0 0,0 1 0,0-1 0,1 0 0,-1 0 0,0 1 0,1-1 0,-1 0 0,1 1 0,-1-1 0,1 1 0,-1-1 0,1 0 0,-1 1 0,2-1 0,0-2 0,4-2 0,-1 0 0,0-1 0,0 0 0,0 0 0,-1-1 0,5-8 0,-8 13 0,-1 0 0,1 1 0,-1-1 0,1 0 0,-1 0 0,0 0 0,1 1 0,-1-1 0,0 0 0,0 0 0,-1 0 0,1 0 0,0 1 0,-1-1 0,1 0 0,-1 0 0,1 0 0,-1 1 0,0-1 0,1 0 0,-1 1 0,0-1 0,0 1 0,-1-1 0,1 1 0,0 0 0,0-1 0,-1 1 0,1 0 0,0 0 0,-1 0 0,0 0 0,-2-2 0,-35-14 0,34 15 0,0 1 0,0-1 0,1 0 0,-1-1 0,1 1 0,-6-4 0,8 4 0,0 0 0,1 0 0,-1 0 0,0 0 0,1 0 0,0 0 0,-1-1 0,1 1 0,0 0 0,0-1 0,0 1 0,0-1 0,1 1 0,-1-1 0,1 1 0,-1-5 0,1 2 0,-1 1 0,1-1 0,0 1 0,0-1 0,1 1 0,-1-1 0,1 1 0,0-1 0,0 1 0,1 0 0,-1-1 0,1 1 0,0 0 0,0 0 0,3-5 0,3 0 0,0 1 0,0-1 0,0 2 0,15-12 0,-7 6 0,-12 10 0,-1 0 0,0 0 0,0 0 0,0-1 0,0 1 0,-1-1 0,1 0 0,-1 0 0,0 0 0,0 0 0,2-7 0,6-48 0,-9 50 0,-1 0 0,2 0 0,0-1 0,0 1 0,0 0 0,1 1 0,4-10 0,2 7-1365,0 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26:43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161 967 24575,'-32'-1'0,"-29"-1"0,57 2 0,0 1 0,0-1 0,0 1 0,0-1 0,0 1 0,0 0 0,0 1 0,0-1 0,0 1 0,-6 3 0,8-2 0,0-1 0,0 1 0,1-1 0,-1 1 0,1-1 0,-1 1 0,1 0 0,0 0 0,0-1 0,0 1 0,1 0 0,-1 0 0,1 0 0,-1 0 0,1 0 0,0 0 0,1 5 0,6 53 0,-4-39 0,-1 0 0,-1 0 0,-1 0 0,-4 39 0,0 22 0,3-78 0,1 0 0,0 0 0,1-1 0,-1 1 0,1 0 0,0-1 0,0 1 0,1 0 0,-1-1 0,1 1 0,0-1 0,0 0 0,1 0 0,-1 0 0,1 0 0,0 0 0,0 0 0,0-1 0,0 1 0,1-1 0,-1 0 0,1 0 0,0 0 0,0 0 0,0-1 0,0 0 0,1 0 0,-1 0 0,1 0 0,6 1 0,-7-2 0,1 0 0,-1 0 0,0 0 0,1-1 0,-1 0 0,1 0 0,-1 0 0,0-1 0,1 1 0,-1-1 0,0 0 0,1 0 0,-1-1 0,0 1 0,0-1 0,0 0 0,0 0 0,0 0 0,-1 0 0,1-1 0,6-5 0,0-2 0,0 0 0,-1 0 0,0-1 0,-1 0 0,13-23 0,-16 23 0,0 1 0,0-2 0,-2 1 0,1 0 0,-2-1 0,1 1 0,0-17 0,1-84 0,-4 106 0,-1-12 0,0 0 0,1 0 0,1-1 0,0 1 0,1-1 0,1 1 0,1 0 0,11-32 0,-9 28 0,-4 15 0,0-1 0,0 1 0,1-1 0,6-11 0,-9 18 0,1 0 0,-1 0 0,1 0 0,0 0 0,-1 0 0,1 0 0,0 1 0,-1-1 0,1 0 0,0 1 0,0-1 0,0 0 0,0 1 0,0-1 0,0 1 0,0-1 0,0 1 0,0 0 0,0-1 0,0 1 0,0 0 0,0 0 0,0 0 0,0 0 0,0 0 0,0 0 0,0 0 0,0 0 0,0 0 0,0 0 0,0 0 0,0 1 0,0-1 0,0 0 0,0 1 0,0-1 0,0 1 0,0-1 0,0 1 0,1 1 0,2 1 0,-1 0 0,1 1 0,-1-1 0,0 1 0,-1 0 0,1 0 0,0 0 0,-1 0 0,0 0 0,0 0 0,0 1 0,-1-1 0,1 1 0,0 5 0,3 13 0,2 35 0,-6-53 0,3 68 0,-3-1 0,-3 1 0,-3-1 0,-3 0 0,-21 86 0,16-105 0,4-20 0,2-1 0,1 1 0,2 0 0,0 34 0,3-45 0,0-16 0,0 0 0,1 0 0,0 0 0,0 0 0,1 0 0,0 0 0,0 0 0,2 7 0,-2-14 0,0 0 0,0-1 0,0 1 0,0 0 0,-1-1 0,1 1 0,0-1 0,-1 1 0,1-1 0,-1 1 0,0-1 0,1 1 0,-1-4 0,0 5 0,68-369 0,25-96 0,0 124 0,-73 286 0,-18 50 0,0 1 0,0 0 0,0-1 0,1 1 0,0 0 0,0 0 0,0 0 0,0 1 0,5-5 0,-7 8 0,-1 0 0,0-1 0,1 1 0,-1 0 0,0 0 0,1-1 0,-1 1 0,1 0 0,-1 0 0,1 0 0,-1 0 0,0 0 0,1 0 0,-1 0 0,1-1 0,-1 1 0,1 0 0,-1 1 0,1-1 0,-1 0 0,0 0 0,1 0 0,-1 0 0,1 0 0,-1 0 0,1 0 0,-1 1 0,0-1 0,1 0 0,0 1 0,8 13 0,2 25 0,-10-36 0,18 117 0,4 152 0,-9-78 0,-5-44 0,-6 1 0,-21 181 0,12-159 0,61-484 0,-7 64 0,-15 75 0,-27 151 0,0 0 0,2 0 0,1 1 0,0 0 0,23-35 0,-32 54 0,1 0 0,-1 0 0,0 0 0,1 0 0,0 0 0,-1 0 0,1 1 0,-1-1 0,1 0 0,0 1 0,0-1 0,-1 0 0,1 1 0,0-1 0,0 1 0,0-1 0,0 1 0,-1-1 0,1 1 0,0 0 0,0-1 0,0 1 0,0 0 0,0 0 0,0 0 0,0 0 0,0 0 0,0 0 0,0 0 0,0 0 0,0 0 0,0 0 0,0 0 0,0 1 0,0-1 0,0 0 0,0 1 0,0-1 0,-1 1 0,1-1 0,0 1 0,0-1 0,0 1 0,-1 0 0,1-1 0,0 1 0,0 0 0,-1-1 0,1 1 0,0 2 0,4 4 0,0 0 0,-1 0 0,0 1 0,4 12 0,4 16 0,-1-1 0,-2 1 0,8 63 0,-2 116 0,-10-126 0,6 269 0,-11-341 0,5-497 0,3 378 0,3 0 0,43-173 0,9 73 0,8 3 0,160-312 0,-218 486 0,-8 11 0,1 1 0,1 0 0,0 1 0,1 0 0,0 0 0,1 0 0,0 1 0,19-17 0,-27 27 0,-1 1 0,1-1 0,0 1 0,-1-1 0,1 1 0,0-1 0,0 1 0,0-1 0,-1 1 0,1-1 0,0 1 0,0 0 0,0 0 0,0-1 0,0 1 0,0 0 0,-1 0 0,1 0 0,0 0 0,0 0 0,0 0 0,0 0 0,0 0 0,0 1 0,0-1 0,0 0 0,-1 1 0,1-1 0,0 0 0,0 1 0,0-1 0,0 1 0,-1-1 0,1 1 0,0-1 0,-1 1 0,1 0 0,0-1 0,-1 1 0,1 0 0,-1 0 0,1-1 0,-1 1 0,1 0 0,-1 0 0,0 0 0,1-1 0,-1 3 0,3 4 0,-1 1 0,0-1 0,-1 1 0,1 11 0,-1-14 0,22 311 0,-13 1 0,-40 395 0,29-684 0,1-19 0,0 0 0,0 0 0,-1-1 0,-1 1 0,1 0 0,-1 0 0,-1-1 0,-5 15 0,8-23 0,0 0 0,0 0 0,0 0 0,0 0 0,0-1 0,0 1 0,0 0 0,0 0 0,0 0 0,0 0 0,0 0 0,0 0 0,0-1 0,0 1 0,0 0 0,0 0 0,0 0 0,0 0 0,0 0 0,0 0 0,0-1 0,0 1 0,0 0 0,0 0 0,0 0 0,0 0 0,-1 0 0,1 0 0,0 0 0,0-1 0,0 1 0,0 0 0,0 0 0,0 0 0,0 0 0,0 0 0,-1 0 0,1 0 0,0 0 0,0 0 0,0 0 0,0 0 0,0 0 0,0 0 0,-1 0 0,1 0 0,0 0 0,0 0 0,0 0 0,0 0 0,0 0 0,0 0 0,-1 0 0,1 0 0,0 0 0,0 0 0,0 0 0,0 0 0,0 0 0,0 0 0,-1 0 0,1 0 0,0 0 0,0 0 0,0 1 0,-4-24 0,1 0 0,2-1 0,0-22 0,1-4 0,-2 22 0,-8-348 0,12 254 0,20-132 0,-21 245 0,0 0 0,1 1 0,0-1 0,1 1 0,3-9 0,-6 16 0,1 0 0,-1 0 0,1 0 0,-1 0 0,1 0 0,-1 1 0,1-1 0,0 0 0,-1 0 0,1 0 0,0 0 0,0 1 0,0-1 0,-1 0 0,1 1 0,0-1 0,0 1 0,0-1 0,0 1 0,0-1 0,0 1 0,0-1 0,1 1 0,-1 0 0,0 0 0,0 0 0,0 0 0,0 0 0,0 0 0,0 0 0,0 0 0,0 0 0,0 0 0,1 0 0,-1 1 0,0-1 0,0 0 0,0 1 0,0-1 0,0 1 0,0-1 0,0 1 0,-1 0 0,1-1 0,0 1 0,0 0 0,0 0 0,-1-1 0,2 3 0,4 2 0,-1 1 0,0 0 0,0 0 0,-1 0 0,0 1 0,0 0 0,-1 0 0,1 0 0,-1 0 0,-1 0 0,1 0 0,-2 1 0,3 12 0,-2-11 0,-1 0 0,-1 0 0,0 0 0,0 0 0,0 0 0,-1 0 0,-1 0 0,1-1 0,-1 1 0,-1 0 0,-5 12 0,-9 9 0,-1-1 0,-2-2 0,-39 45 0,33-42 0,5-2 0,2 2 0,1 0 0,1 1 0,2 0 0,-12 36 0,-30 59 0,46-105 0,3-4 0,-1-1 0,-21 29 0,29-45 0,1 1 0,0-1 0,0 1 0,-1-1 0,1 1 0,0-1 0,-1 0 0,1 1 0,0-1 0,-1 1 0,1-1 0,-1 0 0,1 0 0,-1 1 0,1-1 0,-1 0 0,1 0 0,-1 1 0,1-1 0,-1 0 0,1 0 0,-1 0 0,1 0 0,-1 0 0,1 0 0,-1 0 0,1 0 0,-1 0 0,0 0 0,-6-14 0,5-30 0,2 40 0,3-39 0,2 0 0,1 0 0,2 0 0,3 1 0,1 0 0,1 1 0,3 1 0,1 0 0,31-50 0,-32 60 0,2 2 0,2 0 0,0 2 0,1 0 0,2 1 0,1 1 0,0 1 0,42-29 0,-55 46 0,0 1 0,0 0 0,0 0 0,0 1 0,1 1 0,0 0 0,-1 1 0,24-2 0,10 2 0,47 4 0,-25 0 0,1557-2 0,-1406 14 0,-211-14 0,4 0 0,-1 0 0,0 0 0,0 1 0,0 1 0,19 4 0,-26-5 0,-1 0 0,1 0 0,-1 0 0,1 1 0,-1-1 0,1 1 0,-1 0 0,0 0 0,0 0 0,0 0 0,0 0 0,0 0 0,0 0 0,-1 1 0,1-1 0,-1 1 0,0-1 0,1 1 0,-1-1 0,0 1 0,-1 0 0,1 0 0,0-1 0,-1 1 0,1 6 0,2 48 0,-5 72 0,0-32 0,2 1134 0,-15-979 0,1 11 0,14-191 0,0-72 0,0 1 0,-1-1 0,1 1 0,0-1 0,0 0 0,0 1 0,0-1 0,-1 1 0,1-1 0,0 0 0,-1 1 0,1-1 0,0 0 0,0 1 0,-1-1 0,1 0 0,-1 1 0,1-1 0,0 0 0,-1 0 0,1 1 0,-1-1 0,1 0 0,0 0 0,-1 0 0,1 0 0,-1 0 0,1 1 0,-1-1 0,1 0 0,-1 0 0,1 0 0,-1 0 0,1 0 0,-1 0 0,1-1 0,0 1 0,-1 0 0,1 0 0,-1 0 0,1 0 0,-1 0 0,1-1 0,0 1 0,-1 0 0,1 0 0,-1-1 0,1 1 0,0 0 0,-1-1 0,1 0 0,-28-18 0,24 16 0,-9-7 0,6 4 0,-1 0 0,0 0 0,0 1 0,0 0 0,-1 0 0,1 1 0,-1 0 0,0 1 0,0 0 0,-1 0 0,1 1 0,-16-2 0,-21 3 0,1 2 0,-1 3 0,0 1 0,-67 17 0,99-19 0,-311 50 0,280-45 0,-52 17 0,66-15 0,0-2 0,0-1 0,-1-2 0,-51 3 0,-94 5 0,159-13 0,-299 11 0,93-7 0,131-5 0,91 1 0,-1 0 0,0 0 0,0 0 0,0 0 0,0-1 0,0 1 0,0-1 0,1 0 0,-1 0 0,0 0 0,0 0 0,1 0 0,-1-1 0,1 1 0,-1-1 0,1 0 0,0 1 0,0-1 0,-1 0 0,1 0 0,0-1 0,1 1 0,-1 0 0,-2-5 0,0-1 0,1-1 0,1 1 0,-1-1 0,1 1 0,1-1 0,0 0 0,-1-9 0,-1-285 0,5 163 0,7-59 0,-3 106 0,28-314 0,4-86 0,-26-70 0,-12 562 0,-1 0 0,1 0 0,0-1 0,0 1 0,0 0 0,0 0 0,0-1 0,0 1 0,1 0 0,-1 0 0,0 0 0,0 0 0,1-1 0,-1 1 0,2-2 0,10 28 0,14 47 0,-4 1 0,-3 0 0,-3 2 0,-3 0 0,-3 1 0,-1 120 0,-11-143 0,3 528 0,10-454 0,5 0 0,45 171 0,-19-92 0,-22-103 0,-4-39 0,-35-333 0,1 76 0,17 80 0,4-1 0,6 1 0,41-200 0,23-156 0,-50 302 0,-2 44 0,-13 106 0,-8 17 0,1-1 0,-1 1 0,0 0 0,1-1 0,-1 1 0,0 0 0,1 0 0,-1 0 0,1 0 0,-1-1 0,0 1 0,1 0 0,-1 0 0,1 0 0,-1 0 0,1 0 0,-1 0 0,0 0 0,1 0 0,-1 0 0,1 0 0,-1 0 0,1 0 0,-1 0 0,1 1 0,0 0 0,1-1 0,-1 1 0,0 1 0,1-1 0,-1 0 0,0 0 0,0 0 0,0 1 0,0-1 0,0 0 0,0 1 0,0-1 0,0 1 0,-1-1 0,1 1 0,-1 0 0,1 1 0,9 36 0,-2 0 0,4 70 0,-7 85 0,-5-160 0,0 1108 0,0-1132 0,1 34 0,-1-42 0,0 0 0,0 0 0,0 0 0,0 0 0,1 0 0,-1 0 0,1-1 0,-1 1 0,1 0 0,0 0 0,0-1 0,0 1 0,0 0 0,0-1 0,0 1 0,0-1 0,2 2 0,-2-3 0,0 0 0,-1 0 0,1 0 0,0-1 0,-1 1 0,1 0 0,0-1 0,-1 1 0,1-1 0,0 1 0,-1 0 0,1-1 0,-1 1 0,1-1 0,-1 0 0,1 1 0,-1-1 0,1 1 0,-1-1 0,0 0 0,1 1 0,-1-1 0,0 0 0,1 0 0,-1 1 0,0-1 0,0 0 0,0 1 0,0-1 0,0 0 0,0-1 0,7-27 0,0-36 0,-3 0 0,-5-77 0,-1 45 0,1-44 0,-2 14 0,25-237 0,-17 333 0,49-355 0,-33-7 0,-21 388 0,0 2 0,0 1 0,-1 0 0,1 0 0,0 0 0,0 0 0,1-1 0,-1 1 0,0 0 0,1 0 0,-1 0 0,1 0 0,0 0 0,-1 0 0,1 0 0,0 0 0,2-2 0,-3 3 0,0 1 0,1 0 0,-1 0 0,0 0 0,0 0 0,0 0 0,1 0 0,-1 0 0,0 0 0,0 0 0,0 0 0,1 0 0,-1 0 0,0 0 0,0 0 0,0 0 0,1 0 0,-1 0 0,0 0 0,0 0 0,0 0 0,0 1 0,1-1 0,-1 0 0,0 0 0,0 0 0,0 0 0,0 0 0,1 0 0,-1 1 0,0-1 0,0 0 0,0 0 0,0 0 0,0 0 0,0 1 0,0-1 0,0 0 0,1 0 0,-1 0 0,0 0 0,0 1 0,0-1 0,12 26 0,-1 1 0,15 55 0,-11-32 0,5 21 0,20 128 0,-9 77 0,-21-174 0,38 804 0,-46-865 0,0 42 0,6 125 0,-8-205 0,1 0 0,-1 0 0,1 0 0,0 0 0,0 0 0,0 0 0,2 5 0,-3-7 0,1-1 0,-1 0 0,0 0 0,0 0 0,0 0 0,0 1 0,0-1 0,0 0 0,1 0 0,-1 0 0,0 0 0,0 1 0,0-1 0,0 0 0,1 0 0,-1 0 0,0 0 0,0 0 0,0 0 0,0 0 0,1 0 0,-1 0 0,0 0 0,0 1 0,0-1 0,1 0 0,-1 0 0,0 0 0,0 0 0,1 0 0,-1-1 0,0 1 0,0 0 0,0 0 0,1 0 0,-1 0 0,0 0 0,0 0 0,8-15 0,-3-9 0,-2 0 0,0 0 0,-1-33 0,-1 24 0,5-216 0,2-54 0,-1 210 0,23-115 0,0 53 0,-7-1 0,5-288 0,-24 416 0,0 31 0,-1 17 0,1 86 0,3 25 0,11 26 0,-7 0 0,-7 1 0,-18 171 0,7-246 0,5 0 0,9 94 0,-6-160 0,-1-6 0,1 0 0,0 0 0,1 0 0,4 15 0,-6-25 0,0 1 0,1-1 0,-1 1 0,1-1 0,0 0 0,-1 1 0,1-1 0,0 1 0,0-1 0,0 0 0,0 0 0,0 0 0,0 0 0,0 1 0,0-1 0,0 0 0,1-1 0,-1 1 0,0 0 0,1 0 0,-1-1 0,0 1 0,1 0 0,-1-1 0,1 1 0,-1-1 0,1 0 0,-1 0 0,1 1 0,0-1 0,-1 0 0,1 0 0,-1-1 0,1 1 0,-1 0 0,1 0 0,-1-1 0,2 0 0,0 0 0,0 0 0,0-1 0,-1 1 0,1-1 0,0 0 0,-1 0 0,0 0 0,1 0 0,-1 0 0,0-1 0,0 1 0,0-1 0,0 1 0,-1-1 0,1 0 0,-1 0 0,0 1 0,1-1 0,-1 0 0,0 0 0,-1 0 0,1 0 0,0-7 0,1-4 0,-1 0 0,-1-1 0,-1-24 0,-59-473 0,10 96 0,29-4 0,20 353 0,-1 37 0,2 0 0,1 0 0,1 1 0,1-1 0,15-57 0,-17 84 0,0 0 0,0 0 0,0 0 0,1 0 0,-1 0 0,1 1 0,-1-1 0,1 0 0,0 1 0,0 0 0,0-1 0,1 1 0,-1 0 0,0 0 0,1 0 0,0 0 0,-1 1 0,1-1 0,0 1 0,0-1 0,-1 1 0,1 0 0,0 0 0,0 0 0,1 1 0,-1-1 0,0 1 0,0-1 0,0 1 0,5 1 0,-4-1 0,1 1 0,-1 0 0,0 1 0,0-1 0,1 1 0,-1-1 0,0 1 0,-1 0 0,1 1 0,0-1 0,-1 1 0,1-1 0,-1 1 0,0 0 0,0 1 0,0-1 0,0 0 0,0 1 0,-1 0 0,0-1 0,3 7 0,2 7 0,0 1 0,-1 0 0,-2 1 0,0-1 0,3 30 0,-1 101 0,-4-51 0,20 638 0,10-140 0,-31-581 0,0-7 0,-1 0 0,1 0 0,0 0 0,0 0 0,1 0 0,0 0 0,1-1 0,0 1 0,0-1 0,5 9 0,-8-16 0,1 1 0,-1-1 0,1 0 0,-1 1 0,1-1 0,-1 1 0,1-1 0,-1 0 0,1 1 0,0-1 0,-1 0 0,1 0 0,-1 1 0,1-1 0,0 0 0,-1 0 0,1 0 0,-1 0 0,1 0 0,0 0 0,-1 0 0,1 0 0,0 0 0,-1 0 0,1 0 0,0 0 0,-1 0 0,1-1 0,0 1 0,18-16 0,-14 11 0,-1-1 0,-1 1 0,1-1 0,-1 0 0,4-8 0,-2-9 0,0 0 0,-2 0 0,0-1 0,-2-36 0,0 34 0,-7-516 0,-1 144 0,7-268 0,0 662 0,1 0 0,-1 1 0,1-1 0,-1 0 0,1 1 0,0-1 0,1 1 0,-1-1 0,0 1 0,1-1 0,0 1 0,3-4 0,-5 6 0,1 0 0,-1 1 0,1-1 0,-1 1 0,1-1 0,0 1 0,-1-1 0,1 1 0,-1 0 0,1-1 0,0 1 0,0 0 0,-1-1 0,1 1 0,0 0 0,-1 0 0,1-1 0,0 1 0,0 0 0,-1 0 0,1 0 0,0 0 0,0 0 0,0 0 0,1 1 0,-1 0 0,1 0 0,-1-1 0,0 1 0,1 0 0,-1 0 0,0 1 0,0-1 0,1 0 0,-1 0 0,0 0 0,0 1 0,-1-1 0,1 0 0,0 1 0,1 2 0,12 28 0,-1 2 0,-2 0 0,-2 0 0,0 1 0,3 37 0,-8-46 0,49 547 0,-17-118 0,-6-282 0,7 58 0,-33-187 129,6 123-1623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24575,'2'-2'0,"0"-2"0,2-1 0,1-1 0,-2-2 0,0-2 0,-1-2 0,-1 0 0,-1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 24575,'-2'-2'0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24575,'2'-2'0,"0"-2"0,2-1 0,1-1 0,-2-2 0,0-2 0,-1-2 0,-1 0 0,-1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47:18.6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 24575,'-2'-2'0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24575,'2'-2'0,"0"-2"0,2-1 0,1-1 0,-2-2 0,0-2 0,-1-2 0,-1 0 0,-1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58:5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 24575,'-2'-2'0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9:16:06.2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503 1 24575,'-1'0'0,"0"0"0,-1 1 0,1-1 0,0 1 0,0-1 0,0 1 0,-1 0 0,1-1 0,0 1 0,0 0 0,0 0 0,0 0 0,0 0 0,0 0 0,1 0 0,-1 0 0,0 0 0,0 0 0,1 0 0,-1 0 0,1 1 0,-1-1 0,0 2 0,-11 34 0,11-30 0,-6 19 0,-1 0 0,-2-1 0,-15 32 0,20-45 0,-1 1 0,2 0 0,-6 24 0,-7 21 0,4-25 0,2 1 0,2 0 0,1 1 0,-8 69 0,10 144 0,6-179 0,-1-49 0,-1 0 0,-5 24 0,-3 28 0,-1 35 0,0 21 0,-5 118 0,14-189 0,2-46 0,0 0 0,0 0 0,-1 0 0,0 0 0,-5 17 0,-4-12 0,9-16 0,1 0 0,0 0 0,-1 1 0,1-1 0,0 0 0,-1 0 0,1 0 0,-1 0 0,1 0 0,0 0 0,-1 0 0,1 0 0,-1 0 0,1 0 0,0 0 0,-1 0 0,1 0 0,-1 0 0,1-1 0,0 1 0,-1 0 0,1 0 0,0 0 0,-1 0 0,1-1 0,0 1 0,-1-1 0,-1 0 0,1-1 0,0 0 0,-1 1 0,1-1 0,0 0 0,0 0 0,0 0 0,0 0 0,0 0 0,1 0 0,-1-1 0,0 1 0,1-2 0,-3-29 0,1 0 0,4-44 0,-2-35 0,-2 101 0,0 1 0,-1-1 0,0 0 0,0 1 0,-5-11 0,3 12 0,2-1 0,-1 0 0,1 0 0,1 0 0,-2-17 0,2-295 0,4 157 0,-2 145 0,1 0 0,1 0 0,8-34 0,0 8 0,-2 0 0,-2-1 0,0-80 0,-6 126 0,0 1 0,0 0 0,0 0 0,0-1 0,0 1 0,0 0 0,0 0 0,0-1 0,0 1 0,0 0 0,0 0 0,0-1 0,0 1 0,0 0 0,0 0 0,0-1 0,0 1 0,0 0 0,-1 0 0,1-1 0,0 1 0,0 0 0,0 0 0,0 0 0,0-1 0,-1 1 0,1 0 0,0 0 0,0 0 0,0 0 0,-1-1 0,1 1 0,0 0 0,0 0 0,-1 0 0,1 0 0,0 0 0,0 0 0,-1 0 0,1 0 0,0 0 0,0 0 0,-1 0 0,1 0 0,0 0 0,0 0 0,-1 0 0,1 0 0,0 0 0,0 0 0,-1 0 0,1 0 0,0 0 0,0 0 0,-1 0 0,1 1 0,0-1 0,0 0 0,0 0 0,-1 0 0,1 0 0,0 1 0,0-1 0,-1 0 0,-20 20 0,3-4 0,-3-6 0,16-8 0,0 0 0,0 0 0,1 1 0,-1 0 0,1 0 0,0 0 0,-5 4 0,8-5 0,-1 0 0,1 0 0,0 1 0,0-1 0,0 0 0,0 0 0,0 0 0,0 1 0,0-1 0,1 0 0,0 1 0,-1-1 0,1 1 0,0-1 0,0 1 0,0-1 0,0 0 0,1 1 0,-1-1 0,1 3 0,3 11 0,1 0 0,1 0 0,0-1 0,12 21 0,-11-24 0,-1 0 0,-1 0 0,0 1 0,0-1 0,-1 1 0,-1 0 0,4 27 0,-7 145 0,-2-75 0,1-97 0,-1 1 0,0-1 0,-1 1 0,-1-1 0,0 0 0,-1 0 0,0-1 0,-8 13 0,8-17 0,0 0 0,0 0 0,-1-1 0,-11 12 0,-8 9 0,18-18 0,5-6 0,0 0 0,0-1 0,0 0 0,-1 1 0,1-1 0,-1 0 0,0 0 0,0-1 0,0 1 0,0-1 0,-1 1 0,1-1 0,-7 3 0,10-5 0,0 0 0,-1 0 0,1 0 0,-1 0 0,1 0 0,-1-1 0,1 1 0,0 0 0,-1 0 0,1 0 0,-1 0 0,1-1 0,0 1 0,-1 0 0,1-1 0,0 1 0,-1 0 0,1-1 0,0 1 0,-1 0 0,1-1 0,0 1 0,0 0 0,-1-1 0,1 1 0,0-1 0,0 1 0,0 0 0,0-1 0,0 1 0,0-1 0,0 1 0,-1-1 0,1 1 0,0-1 0,0 1 0,1 0 0,-1-1 0,0 1 0,0-1 0,0 1 0,0-1 0,0 1 0,0 0 0,1-1 0,-1 1 0,0-1 0,0 1 0,1 0 0,-1-1 0,0 1 0,0 0 0,1-1 0,13-24 0,-14 25 0,11-14 0,0 0 0,1 1 0,20-16 0,-22 20 0,0 0 0,0 0 0,-1-1 0,0 0 0,-1-1 0,14-23 0,19-61 0,6-23 0,-44 110 0,0 0 0,1 1 0,0-1 0,0 1 0,1-1 0,0 1 0,0 0 0,1 1 0,6-7 0,-10 11 0,1 0 0,0 0 0,-1 0 0,1 0 0,0 0 0,0 1 0,0-1 0,0 1 0,0 0 0,0 0 0,0 0 0,1 0 0,-1 0 0,0 1 0,1 0 0,-1 0 0,0 0 0,1 0 0,-1 0 0,0 0 0,1 1 0,-1 0 0,0-1 0,0 1 0,6 3 0,-6-2 0,-1-1 0,0 1 0,1 0 0,-1 0 0,0 0 0,0 0 0,0 0 0,-1 0 0,1 0 0,0 1 0,-1-1 0,0 1 0,1-1 0,-1 1 0,0 0 0,0-1 0,-1 1 0,1 0 0,0 0 0,-1 5 0,2 8 0,-1 0 0,-2 24 0,1-26 0,0-5 0,0-1 0,0 1 0,-1-1 0,0 0 0,0 0 0,0 1 0,-4 9 0,4-16 0,0 0 0,-1 1 0,1-1 0,0 0 0,-1 0 0,0 0 0,1 0 0,-1-1 0,0 1 0,0 0 0,0-1 0,0 1 0,0-1 0,0 1 0,0-1 0,0 0 0,-1 0 0,1 0 0,-1-1 0,1 1 0,0 0 0,-1-1 0,1 1 0,-1-1 0,-3 0 0,-37 2 0,-84-9 0,124 7 0,0 0 0,0 0 0,1-1 0,-1 1 0,0-1 0,0 0 0,1 1 0,-1-1 0,0 0 0,1-1 0,-1 1 0,1 0 0,0-1 0,-1 0 0,1 1 0,0-1 0,0 0 0,0 0 0,0 0 0,0 0 0,0 0 0,1-1 0,-1 1 0,-1-4 0,1-2 0,0 0 0,0 0 0,1 0 0,0 0 0,0 0 0,1 0 0,1-11 0,0-12 0,0 24 0,0 0 0,0 0 0,-1 0 0,0 0 0,0-1 0,-1 1 0,0 0 0,0 0 0,-1 0 0,0 0 0,0 0 0,-1 1 0,1-1 0,-6-8 0,-6 2 0,14 13 0,0 0 0,-1 0 0,1 0 0,0 0 0,0 0 0,-1 0 0,1 0 0,0 0 0,0 0 0,-1 0 0,1 0 0,0 0 0,0 0 0,-1 0 0,1 0 0,0 1 0,0-1 0,0 0 0,-1 0 0,1 0 0,0 0 0,0 0 0,0 1 0,-1-1 0,1 0 0,0 0 0,0 0 0,0 1 0,0-1 0,0 0 0,0 0 0,-1 0 0,1 1 0,0-1 0,0 0 0,0 1 0,-3 35 0,3-28 0,0 52 0,3 122 0,0-164-1365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9:16:06.2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503 1 24575,'-1'0'0,"0"0"0,-1 1 0,1-1 0,0 1 0,0-1 0,0 1 0,-1 0 0,1-1 0,0 1 0,0 0 0,0 0 0,0 0 0,0 0 0,0 0 0,1 0 0,-1 0 0,0 0 0,0 0 0,1 0 0,-1 0 0,1 1 0,-1-1 0,0 2 0,-11 34 0,11-30 0,-6 19 0,-1 0 0,-2-1 0,-15 32 0,20-45 0,-1 1 0,2 0 0,-6 24 0,-7 21 0,4-25 0,2 1 0,2 0 0,1 1 0,-8 69 0,10 144 0,6-179 0,-1-49 0,-1 0 0,-5 24 0,-3 28 0,-1 35 0,0 21 0,-5 118 0,14-189 0,2-46 0,0 0 0,0 0 0,-1 0 0,0 0 0,-5 17 0,-4-12 0,9-16 0,1 0 0,0 0 0,-1 1 0,1-1 0,0 0 0,-1 0 0,1 0 0,-1 0 0,1 0 0,0 0 0,-1 0 0,1 0 0,-1 0 0,1 0 0,0 0 0,-1 0 0,1 0 0,-1 0 0,1-1 0,0 1 0,-1 0 0,1 0 0,0 0 0,-1 0 0,1-1 0,0 1 0,-1-1 0,-1 0 0,1-1 0,0 0 0,-1 1 0,1-1 0,0 0 0,0 0 0,0 0 0,0 0 0,0 0 0,1 0 0,-1-1 0,0 1 0,1-2 0,-3-29 0,1 0 0,4-44 0,-2-35 0,-2 101 0,0 1 0,-1-1 0,0 0 0,0 1 0,-5-11 0,3 12 0,2-1 0,-1 0 0,1 0 0,1 0 0,-2-17 0,2-295 0,4 157 0,-2 145 0,1 0 0,1 0 0,8-34 0,0 8 0,-2 0 0,-2-1 0,0-80 0,-6 126 0,0 1 0,0 0 0,0 0 0,0-1 0,0 1 0,0 0 0,0 0 0,0-1 0,0 1 0,0 0 0,0 0 0,0-1 0,0 1 0,0 0 0,0 0 0,0-1 0,0 1 0,0 0 0,-1 0 0,1-1 0,0 1 0,0 0 0,0 0 0,0 0 0,0-1 0,-1 1 0,1 0 0,0 0 0,0 0 0,0 0 0,-1-1 0,1 1 0,0 0 0,0 0 0,-1 0 0,1 0 0,0 0 0,0 0 0,-1 0 0,1 0 0,0 0 0,0 0 0,-1 0 0,1 0 0,0 0 0,0 0 0,-1 0 0,1 0 0,0 0 0,0 0 0,-1 0 0,1 0 0,0 0 0,0 0 0,-1 0 0,1 1 0,0-1 0,0 0 0,0 0 0,-1 0 0,1 0 0,0 1 0,0-1 0,-1 0 0,-20 20 0,3-4 0,-3-6 0,16-8 0,0 0 0,0 0 0,1 1 0,-1 0 0,1 0 0,0 0 0,-5 4 0,8-5 0,-1 0 0,1 0 0,0 1 0,0-1 0,0 0 0,0 0 0,0 0 0,0 1 0,0-1 0,1 0 0,0 1 0,-1-1 0,1 1 0,0-1 0,0 1 0,0-1 0,0 0 0,1 1 0,-1-1 0,1 3 0,3 11 0,1 0 0,1 0 0,0-1 0,12 21 0,-11-24 0,-1 0 0,-1 0 0,0 1 0,0-1 0,-1 1 0,-1 0 0,4 27 0,-7 145 0,-2-75 0,1-97 0,-1 1 0,0-1 0,-1 1 0,-1-1 0,0 0 0,-1 0 0,0-1 0,-8 13 0,8-17 0,0 0 0,0 0 0,-1-1 0,-11 12 0,-8 9 0,18-18 0,5-6 0,0 0 0,0-1 0,0 0 0,-1 1 0,1-1 0,-1 0 0,0 0 0,0-1 0,0 1 0,0-1 0,-1 1 0,1-1 0,-7 3 0,10-5 0,0 0 0,-1 0 0,1 0 0,-1 0 0,1 0 0,-1-1 0,1 1 0,0 0 0,-1 0 0,1 0 0,-1 0 0,1-1 0,0 1 0,-1 0 0,1-1 0,0 1 0,-1 0 0,1-1 0,0 1 0,-1 0 0,1-1 0,0 1 0,0 0 0,-1-1 0,1 1 0,0-1 0,0 1 0,0 0 0,0-1 0,0 1 0,0-1 0,0 1 0,-1-1 0,1 1 0,0-1 0,0 1 0,1 0 0,-1-1 0,0 1 0,0-1 0,0 1 0,0-1 0,0 1 0,0 0 0,1-1 0,-1 1 0,0-1 0,0 1 0,1 0 0,-1-1 0,0 1 0,0 0 0,1-1 0,13-24 0,-14 25 0,11-14 0,0 0 0,1 1 0,20-16 0,-22 20 0,0 0 0,0 0 0,-1-1 0,0 0 0,-1-1 0,14-23 0,19-61 0,6-23 0,-44 110 0,0 0 0,1 1 0,0-1 0,0 1 0,1-1 0,0 1 0,0 0 0,1 1 0,6-7 0,-10 11 0,1 0 0,0 0 0,-1 0 0,1 0 0,0 0 0,0 1 0,0-1 0,0 1 0,0 0 0,0 0 0,0 0 0,1 0 0,-1 0 0,0 1 0,1 0 0,-1 0 0,0 0 0,1 0 0,-1 0 0,0 0 0,1 1 0,-1 0 0,0-1 0,0 1 0,6 3 0,-6-2 0,-1-1 0,0 1 0,1 0 0,-1 0 0,0 0 0,0 0 0,0 0 0,-1 0 0,1 0 0,0 1 0,-1-1 0,0 1 0,1-1 0,-1 1 0,0 0 0,0-1 0,-1 1 0,1 0 0,0 0 0,-1 5 0,2 8 0,-1 0 0,-2 24 0,1-26 0,0-5 0,0-1 0,0 1 0,-1-1 0,0 0 0,0 0 0,0 1 0,-4 9 0,4-16 0,0 0 0,-1 1 0,1-1 0,0 0 0,-1 0 0,0 0 0,1 0 0,-1-1 0,0 1 0,0 0 0,0-1 0,0 1 0,0-1 0,0 1 0,0-1 0,0 0 0,-1 0 0,1 0 0,-1-1 0,1 1 0,0 0 0,-1-1 0,1 1 0,-1-1 0,-3 0 0,-37 2 0,-84-9 0,124 7 0,0 0 0,0 0 0,1-1 0,-1 1 0,0-1 0,0 0 0,1 1 0,-1-1 0,0 0 0,1-1 0,-1 1 0,1 0 0,0-1 0,-1 0 0,1 1 0,0-1 0,0 0 0,0 0 0,0 0 0,0 0 0,0 0 0,1-1 0,-1 1 0,-1-4 0,1-2 0,0 0 0,0 0 0,1 0 0,0 0 0,0 0 0,1 0 0,1-11 0,0-12 0,0 24 0,0 0 0,0 0 0,-1 0 0,0 0 0,0-1 0,-1 1 0,0 0 0,0 0 0,-1 0 0,0 0 0,0 0 0,-1 1 0,1-1 0,-6-8 0,-6 2 0,14 13 0,0 0 0,-1 0 0,1 0 0,0 0 0,0 0 0,-1 0 0,1 0 0,0 0 0,0 0 0,-1 0 0,1 0 0,0 0 0,0 0 0,-1 0 0,1 0 0,0 1 0,0-1 0,0 0 0,-1 0 0,1 0 0,0 0 0,0 0 0,0 1 0,-1-1 0,1 0 0,0 0 0,0 0 0,0 1 0,0-1 0,0 0 0,0 0 0,-1 0 0,1 1 0,0-1 0,0 0 0,0 1 0,-3 35 0,3-28 0,0 52 0,3 122 0,0-164-1365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1:47:19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3:38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235 222 24575,'-61'-1'0,"37"-1"0,-1 1 0,0 2 0,0 0 0,-42 9 0,60-7 0,7 0 0,18 1 0,25-1 0,-36-3 0,5 0 0,0 0 0,0 1 0,0 0 0,0 1 0,-1 0 0,14 4 0,-25-6 0,0 0 0,0 0 0,0 0 0,0 0 0,0 0 0,0 0 0,0 0 0,0 0 0,0 0 0,-1 0 0,1 0 0,0 0 0,0 0 0,0 1 0,0-1 0,0 0 0,0 0 0,0 0 0,0 0 0,0 0 0,0 0 0,0 0 0,0 0 0,0 0 0,0 0 0,0 0 0,0 0 0,0 0 0,-1 0 0,1 1 0,0-1 0,0 0 0,0 0 0,0 0 0,0 0 0,0 0 0,0 0 0,0 0 0,0 0 0,0 0 0,0 0 0,0 0 0,0 1 0,0-1 0,1 0 0,-1 0 0,0 0 0,0 0 0,0 0 0,0 0 0,0 0 0,0 0 0,0 0 0,0 0 0,0 0 0,0 0 0,0 0 0,-14 3 0,-18 0 0,26-3 0,3 0 0,0-1 0,-1 1 0,1 1 0,0-1 0,-1 0 0,1 1 0,0 0 0,-1-1 0,1 1 0,0 1 0,-5 1 0,8-3 0,0 0 0,0 0 0,0 0 0,0 0 0,0 0 0,0 1 0,0-1 0,0 0 0,-1 0 0,1 0 0,0 0 0,0 0 0,0 0 0,0 0 0,0 0 0,0 0 0,0 1 0,0-1 0,0 0 0,0 0 0,0 0 0,0 0 0,0 0 0,0 0 0,0 0 0,0 1 0,0-1 0,0 0 0,0 0 0,0 0 0,0 0 0,0 0 0,0 0 0,0 0 0,0 1 0,0-1 0,0 0 0,0 0 0,1 0 0,-1 0 0,0 0 0,0 0 0,0 0 0,0 0 0,0 0 0,0 0 0,0 0 0,0 1 0,0-1 0,0 0 0,1 0 0,-1 0 0,0 0 0,0 0 0,0 0 0,0 0 0,12 4 0,11-1 0,-6-3 0,-13 0 0,-1-1 0,1 1 0,0 0 0,0 1 0,0-1 0,-1 0 0,1 1 0,0 0 0,0 0 0,-1 0 0,1 0 0,4 3 0,-8-3 0,0-1 0,0 1 0,-1-1 0,1 1 0,0-1 0,-1 0 0,1 1 0,-1-1 0,1 1 0,0-1 0,-1 0 0,1 0 0,-1 1 0,1-1 0,-1 0 0,1 0 0,-1 1 0,1-1 0,-1 0 0,0 0 0,1 0 0,-1 0 0,1 0 0,-1 0 0,1 0 0,-1 0 0,0 0 0,-20 3 0,14-3 0,1 0 0,-1 0 0,1 0 0,0-1 0,-1 0 0,1-1 0,0 1 0,-1-1 0,1 0 0,0 0 0,0-1 0,-8-5 0,14 8 0,0 0 0,0 0 0,-1 0 0,1-1 0,0 1 0,0 0 0,0-1 0,-1 1 0,1 0 0,0-1 0,0 1 0,0 0 0,0-1 0,0 1 0,-1 0 0,1-1 0,0 1 0,0 0 0,0-1 0,0 1 0,0 0 0,0-1 0,0 1 0,0 0 0,0-1 0,1 1 0,-1 0 0,0-1 0,0 1 0,0 0 0,0-1 0,0 1 0,1 0 0,-1-1 0,0 1 0,0 0 0,0-1 0,1 1 0,-1 0 0,0 0 0,0-1 0,1 1 0,-1 0 0,0 0 0,1 0 0,-1 0 0,0-1 0,1 1 0,-1 0 0,0 0 0,1 0 0,-1 0 0,0 0 0,1 0 0,-1 0 0,0 0 0,1 0 0,-1 0 0,1 0 0,0 0 0,24-4 0,22 3 0,-37 1 0,-33 1 0,3-1 0,6 0 0,30 0 0,49 0 0,-37 0 0,-22 0 0,-8 0 0,-26 2 0,7 0 0,38-10 0,4 3 0,0 1 0,27-2 0,-27 4 0,-19 1 0,0 1 0,0 0 0,0-1 0,0 0 0,0 1 0,0-1 0,-1 0 0,1 0 0,0 0 0,0 0 0,-1 0 0,1 0 0,0 0 0,-1-1 0,0 1 0,1-1 0,-1 1 0,0-1 0,2-2 0,-1 0 0,0 0 0,0-1 0,0 1 0,-1-1 0,0 1 0,0-1 0,0 1 0,0-6 0,0-6 0,-1 1 0,-1-1 0,-3-22 0,3 30 0,-1 48 0,1-12 0,1-1 0,3 32 0,-3-58 0,0-1 0,0 0 0,0 1 0,0-1 0,0 0 0,0 1 0,0-1 0,0 1 0,1-1 0,-1 0 0,0 1 0,0-1 0,0 0 0,0 1 0,0-1 0,1 0 0,-1 0 0,0 1 0,0-1 0,1 0 0,-1 0 0,0 1 0,1-1 0,-1 0 0,0 0 0,0 1 0,1-1 0,-1 0 0,0 0 0,1 0 0,-1 0 0,0 0 0,1 1 0,12-8 0,10-17 0,-18 15 0,1-1 0,-1-1 0,-1 1 0,0-1 0,0 0 0,-1 0 0,-1 0 0,2-14 0,9-33 0,-8 48 0,-3 11 0,-3 18 0,-34 56 0,35-77 0,0-2 0,1-1 0,0 1 0,-1-1 0,2 1 0,-1 0 0,0-1 0,1 1 0,3-6 0,-2 7 0,0 0 0,0 0 0,0 0 0,1 1 0,-1 0 0,1-1 0,-1 1 0,1 1 0,0-1 0,7-2 0,-8 3 0,1 0 0,-1 0 0,0 0 0,0 0 0,0-1 0,0 0 0,0 1 0,0-1 0,0 0 0,-1 0 0,1-1 0,-1 1 0,1-1 0,-1 1 0,0-1 0,2-3 0,-4 6 0,1-1 0,-1 0 0,0 1 0,0-1 0,0 0 0,0 1 0,1-1 0,-1 1 0,0-1 0,0 0 0,0 1 0,0-1 0,-1 0 0,1 1 0,0-1 0,0 1 0,0-1 0,0 0 0,-1 1 0,1-1 0,0 1 0,0-1 0,-1 1 0,1-1 0,-1 0 0,1 1 0,0 0 0,-1-1 0,1 1 0,-1-1 0,1 1 0,-1-1 0,1 1 0,-1 0 0,0 0 0,1-1 0,-1 1 0,1 0 0,-1 0 0,1-1 0,-1 1 0,0 0 0,1 0 0,-1 0 0,0 0 0,1 0 0,-1 0 0,-1 0 0,0 0 0,-1 0 0,0 0 0,0 0 0,1 0 0,-1 0 0,0 0 0,0 1 0,1-1 0,-1 1 0,-4 1 0,2 2 0,-1 1 0,1-1 0,0 1 0,0 0 0,1 0 0,-1 1 0,1-1 0,-5 10 0,-8 8 0,13-21-1365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3:38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537 156 24575,'-23'-7'0,"13"5"0,1-1 0,0 0 0,-1-1 0,2 0 0,-11-5 0,19 9 0,0 0 0,-1 0 0,1-1 0,0 1 0,0 0 0,-1 0 0,1 0 0,0 0 0,0 0 0,-1 0 0,1-1 0,0 1 0,0 0 0,0 0 0,-1 0 0,1-1 0,0 1 0,0 0 0,0 0 0,0 0 0,-1-1 0,1 1 0,0 0 0,0 0 0,0-1 0,0 1 0,0 0 0,0-1 0,0 1 0,0 0 0,0 0 0,0-1 0,0 1 0,0 0 0,0-1 0,0 1 0,0 0 0,11-3 0,18 6 0,10 6 0,-1 1 0,0 2 0,44 20 0,-82-32 0,0 0 0,0 0 0,0 0 0,1 0 0,-1 0 0,0 0 0,0 0 0,0 0 0,1 0 0,-1 0 0,0 0 0,0 0 0,0 0 0,0 0 0,1 0 0,-1 0 0,0 0 0,0 0 0,0 1 0,1-1 0,-1 0 0,0 0 0,0 0 0,0 0 0,0 0 0,0 1 0,0-1 0,1 0 0,-1 0 0,0 0 0,0 0 0,0 1 0,0-1 0,0 0 0,0 0 0,0 0 0,0 1 0,0-1 0,0 0 0,0 0 0,0 0 0,0 1 0,0-1 0,0 0 0,0 0 0,0 0 0,0 1 0,0-1 0,0 0 0,-13 3 0,-21-3 0,8-1 0,-44-8 0,60 7 0,0 0 0,0-1 0,1 0 0,-1-1 0,1 0 0,0 0 0,-14-10 0,22 14 0,0-1 0,0 0 0,-1 1 0,1-1 0,0 0 0,0 0 0,0 0 0,0 0 0,0 0 0,1 0 0,-1 0 0,0 0 0,0 0 0,1 0 0,-1-1 0,0 1 0,1 0 0,0 0 0,-1-1 0,1 1 0,0 0 0,-1-1 0,1 1 0,0 0 0,0-1 0,0 1 0,0 0 0,0-1 0,0 1 0,1 0 0,-1-1 0,0 1 0,1 0 0,-1-1 0,1 1 0,-1 0 0,1 0 0,0 0 0,-1-1 0,1 1 0,0 0 0,0 0 0,0 0 0,0 0 0,0 0 0,0 1 0,0-1 0,0 0 0,0 0 0,1 1 0,-1-1 0,0 0 0,0 1 0,1-1 0,-1 1 0,0 0 0,0-1 0,1 1 0,-1 0 0,1 0 0,-1 0 0,0 0 0,1 0 0,-1 0 0,0 0 0,1 1 0,1 0 0,2-1 0,0 1 0,0-1 0,0 1 0,0 1 0,0-1 0,-1 1 0,1 0 0,0 0 0,-1 0 0,0 1 0,1-1 0,-1 1 0,0 0 0,0 1 0,4 3 0,-8-7 0,0 1 0,0-1 0,0 0 0,1 0 0,-1 1 0,0-1 0,0 0 0,0 1 0,0-1 0,0 0 0,0 0 0,0 1 0,1-1 0,-1 0 0,0 1 0,0-1 0,0 0 0,0 1 0,0-1 0,-1 0 0,1 1 0,0-1 0,0 0 0,0 1 0,0-1 0,0 0 0,0 1 0,0-1 0,-1 0 0,1 0 0,0 1 0,0-1 0,0 0 0,-1 0 0,1 1 0,0-1 0,0 0 0,-1 0 0,-16 8 0,-23 0 0,39-8 0,-12 2 0,-50 4 0,59-6 0,1 0 0,-1 0 0,0 0 0,1-1 0,-1 1 0,0-1 0,1 0 0,-1 0 0,1 0 0,0 0 0,-1-1 0,1 1 0,-5-4 0,7 5 0,1-1 0,-1 1 0,1 0 0,-1-1 0,1 1 0,-1 0 0,1-1 0,-1 1 0,1-1 0,0 1 0,-1 0 0,1-1 0,0 1 0,0-1 0,-1 1 0,1-1 0,0 1 0,0-1 0,-1 1 0,1-1 0,0 0 0,0 1 0,0-1 0,0 1 0,0-1 0,0 1 0,0-1 0,0 1 0,0-1 0,0 0 0,0 1 0,1-1 0,-1 1 0,0-2 0,1 1 0,1 0 0,-1 0 0,0 0 0,0 0 0,1 1 0,-1-1 0,1 0 0,-1 1 0,0-1 0,1 1 0,-1-1 0,3 0 0,44-4 0,2 12 0,-27-4 0,-19-3 0,-10-1 0,-5-2 0,0 2 0,0-1 0,-1 0 0,1-1 0,1-1 0,-1 0 0,0 0 0,1-1 0,-14-8 0,23 12 0,1 1 0,-1 0 0,0-1 0,1 1 0,-1-1 0,1 1 0,-1-1 0,1 1 0,-1-1 0,1 0 0,-1 1 0,1-1 0,0 1 0,-1-1 0,1 0 0,0 1 0,-1-1 0,1 0 0,0 0 0,0 1 0,0-1 0,0 0 0,0 0 0,0 1 0,0-1 0,0 0 0,0 1 0,0-1 0,0 0 0,0 0 0,1 0 0,0 0 0,0-1 0,0 1 0,0 0 0,0 0 0,1 0 0,-1 0 0,0 0 0,1 0 0,-1 0 0,0 0 0,1 0 0,-1 1 0,3-2 0,3 0 0,1-1 0,0 1 0,0 1 0,13-2 0,22 4 0,-41-1 0,1 0 0,-1 0 0,0 1 0,0-1 0,1 1 0,-1-1 0,0 1 0,0 0 0,0-1 0,0 1 0,0 0 0,0 1 0,0-1 0,0 0 0,0 0 0,1 3 0,-3-4 0,0 1 0,-1-1 0,1 1 0,-1-1 0,1 1 0,0-1 0,-1 0 0,1 1 0,-1-1 0,1 1 0,-1-1 0,1 0 0,-1 0 0,1 1 0,-1-1 0,0 0 0,1 0 0,-1 1 0,1-1 0,-1 0 0,0 0 0,1 0 0,-1 0 0,1 0 0,-1 0 0,-1 0 0,-19 2 0,16-1 0,-68 1 0,65-2 0,1 0 0,-1-1 0,0 0 0,1 0 0,0-1 0,-1 0 0,-9-4 0,17 5 0,0 1 0,0 0 0,1 0 0,-1 0 0,0 0 0,0 0 0,1 0 0,-1 0 0,0-1 0,0 1 0,0 0 0,1 0 0,-1 0 0,0 0 0,0-1 0,0 1 0,0 0 0,1 0 0,-1-1 0,0 1 0,0 0 0,0 0 0,0 0 0,0-1 0,0 1 0,0 0 0,0-1 0,0 1 0,0 0 0,0 0 0,0-1 0,0 1 0,0 0 0,0 0 0,0-1 0,0 1 0,0 0 0,0 0 0,0-1 0,0 1 0,0 0 0,0 0 0,-1-1 0,1 1 0,0 0 0,0 0 0,0 0 0,0-1 0,-1 1 0,1 0 0,0 0 0,0 0 0,0 0 0,-1-1 0,1 1 0,0 0 0,25-3 0,116 5 0,-82 0 0,76-7 0,-202-1 0,67 6 0,0 0 0,0 0 0,0 0 0,1 0 0,-1 0 0,0 0 0,0 0 0,0 0 0,0 0 0,0 0 0,0 0 0,0 0 0,0 0 0,0 0 0,0 0 0,1 0 0,-1 0 0,0 0 0,0 0 0,0-1 0,0 1 0,0 0 0,0 0 0,0 0 0,0 0 0,0 0 0,0 0 0,0 0 0,0 0 0,0 0 0,0 0 0,0 0 0,0 0 0,0-1 0,1 1 0,-1 0 0,0 0 0,0 0 0,0 0 0,0 0 0,0 0 0,0 0 0,0 0 0,0 0 0,-1 0 0,1-1 0,0 1 0,0 0 0,0 0 0,0 0 0,0 0 0,0 0 0,0 0 0,0 0 0,0 0 0,0 0 0,0 0 0,0 0 0,0 0 0,0-1 0,15-3 0,18-2 0,-17 4 0,-7 0 0,1 0 0,-1 2 0,0-1 0,1 1 0,-1 0 0,15 3 0,-23-3 0,-1 0 0,1 0 0,-1 0 0,1 0 0,-1 0 0,1 0 0,-1 0 0,1 0 0,-1 1 0,1-1 0,-1 0 0,1 0 0,-1 1 0,0-1 0,1 0 0,-1 0 0,1 1 0,-1-1 0,0 1 0,1-1 0,-1 0 0,0 1 0,1-1 0,-1 1 0,0-1 0,0 0 0,1 1 0,-1-1 0,0 1 0,0-1 0,0 1 0,0 0 0,-11 12 0,-25 4 0,26-14 0,0-1 0,-1 0 0,1 0 0,0-1 0,-1-1 0,1 1 0,-1-2 0,1 0 0,-13-2 0,22 3 0,1 0 0,0 0 0,0 0 0,0 0 0,0 0 0,0 0 0,0 0 0,-1 0 0,1 0 0,0 0 0,0 0 0,0 0 0,0 0 0,0 0 0,0 0 0,0 0 0,-1 0 0,1 0 0,0 0 0,0 0 0,0 0 0,0 0 0,0-1 0,0 1 0,0 0 0,0 0 0,0 0 0,-1 0 0,1 0 0,0 0 0,0 0 0,0 0 0,0-1 0,0 1 0,0 0 0,0 0 0,0 0 0,0 0 0,0 0 0,0 0 0,0 0 0,0-1 0,0 1 0,0 0 0,0 0 0,0 0 0,0 0 0,0 0 0,0 0 0,0 0 0,0-1 0,0 1 0,0 0 0,0 0 0,0 0 0,0 0 0,0 0 0,1 0 0,-1 0 0,0-1 0,0 1 0,0 0 0,0 0 0,0 0 0,12-5 0,15 0 0,-15 4 0,-7 0 0,0 0 0,1 0 0,-1 1 0,0 0 0,1 0 0,-1 1 0,0-1 0,1 1 0,-1 0 0,10 4 0,-48 0 0,2-3 0,-61 1 0,82-4 0,-1 1 0,1-1 0,0-1 0,-1 0 0,1-1 0,-12-4 0,78 9 0,-33 0 0,-8-1 0,0 0 0,0 1 0,0 1 0,0 1 0,18 6 0,-32-10 0,-1 0 0,0 0 0,0 0 0,0 0 0,1 0 0,-1 0 0,0 0 0,0 0 0,0 0 0,1 0 0,-1 0 0,0 0 0,0 0 0,1 0 0,-1 0 0,0 0 0,0 0 0,0 0 0,0 0 0,1 1 0,-1-1 0,0 0 0,0 0 0,0 0 0,0 0 0,1 0 0,-1 1 0,0-1 0,0 0 0,0 0 0,0 0 0,0 1 0,0-1 0,0 0 0,0 0 0,1 0 0,-1 1 0,0-1 0,0 0 0,0 0 0,0 0 0,0 1 0,0-1 0,0 0 0,0 0 0,0 0 0,-1 1 0,1-1 0,0 0 0,0 0 0,0 0 0,0 1 0,0-1 0,0 0 0,0 0 0,0 0 0,0 1 0,-1-1 0,-17 6 0,-25-2 0,33-4 0,-46 0 0,52 0 0,0-1 0,0 1 0,0-1 0,0 0 0,0 0 0,0-1 0,0 1 0,0-1 0,1 1 0,-8-6 0,10 2 0,9 1 0,13 0 0,41 1 0,0 3 0,88 10 0,-147-10 0,1 0 0,0 1 0,-1 0 0,1 0 0,-1 0 0,1 0 0,4 3 0,-8-4 0,0 0 0,0 0 0,1 1 0,-1-1 0,0 0 0,0 0 0,1 0 0,-1 1 0,0-1 0,0 0 0,0 0 0,1 1 0,-1-1 0,0 0 0,0 0 0,0 1 0,0-1 0,0 0 0,1 1 0,-1-1 0,0 0 0,0 1 0,0-1 0,0 0 0,0 1 0,0-1 0,0 0 0,0 1 0,0-1 0,0 0 0,-1 1 0,-13 11 0,-3-5 0,1-1 0,-1 0 0,0-2 0,-1 0 0,1 0 0,-1-2 0,0 0 0,1-1 0,-1-1 0,0 0 0,0-2 0,1 0 0,-1 0 0,-19-7 0,33 7 0,0 0 0,0 0 0,0 0 0,0-1 0,0 1 0,0-1 0,-6-6 0,10 9 0,-1-1 0,1 1 0,-1-1 0,1 0 0,-1 1 0,1-1 0,-1 0 0,1 1 0,-1-1 0,1 0 0,0 0 0,-1 0 0,1 1 0,0-1 0,0 0 0,0 0 0,0 0 0,0 0 0,0-1 0,0 1 0,0 1 0,1-1 0,-1 0 0,1 0 0,0 1 0,-1-1 0,1 0 0,0 1 0,-1-1 0,1 0 0,0 1 0,-1-1 0,1 1 0,0-1 0,0 1 0,0 0 0,0-1 0,-1 1 0,1 0 0,0-1 0,0 1 0,2 0 0,12-3 0,0 1 0,0 1 0,1 1 0,-1 0 0,0 1 0,1 0 0,-1 1 0,0 1 0,0 0 0,0 1 0,-1 1 0,0 1 0,1 0 0,-2 0 0,1 1 0,24 18 0,-37-24 0,1 0 0,-2-1 0,1 1 0,0 0 0,0 0 0,0 0 0,0 0 0,0 0 0,-1 0 0,1 0 0,0 0 0,-1 0 0,1 0 0,-1 0 0,1 0 0,-1 0 0,1 1 0,-1-1 0,0 0 0,0 0 0,0 0 0,0 1 0,0-1 0,0 0 0,0 0 0,0 2 0,-1-1 0,0-1 0,0 1 0,0-1 0,0 1 0,0-1 0,0 1 0,-1-1 0,1 0 0,-1 0 0,1 1 0,-1-1 0,1 0 0,-1 0 0,1 0 0,-3 0 0,-6 4 0,-1-2 0,0 1 0,0-1 0,-17 2 0,1-1 0,-53 0 0,70-4 0,1-1 0,-1 0 0,0 0 0,1-1 0,-1 0 0,1-1 0,0 0 0,-18-8 0,27 11 0,-1 0 0,1 0 0,0 0 0,-1 0 0,1-1 0,0 1 0,-1 0 0,1 0 0,-1 0 0,1 0 0,0-1 0,-1 1 0,1 0 0,0 0 0,-1 0 0,1-1 0,0 1 0,-1 0 0,1-1 0,0 1 0,0 0 0,-1-1 0,1 1 0,0 0 0,0-1 0,0 1 0,0 0 0,-1-1 0,1 1 0,0-1 0,0 1 0,0 0 0,0-1 0,0 1 0,0-1 0,0 1 0,0 0 0,0-1 0,0 1 0,0-1 0,0 1 0,1-1 0,18-5 0,31 5 0,-15 5 0,0 2 0,0 1 0,-1 1 0,0 2 0,33 15 0,-66-25 0,-1 0 0,0 0 0,0 0 0,0 0 0,1 0 0,-1 0 0,0 0 0,0 0 0,1 0 0,-1 0 0,0 0 0,0 0 0,0 0 0,1 0 0,-1 0 0,0 1 0,0-1 0,0 0 0,0 0 0,1 0 0,-1 0 0,0 0 0,0 0 0,0 1 0,0-1 0,1 0 0,-1 0 0,0 0 0,0 1 0,0-1 0,0 0 0,0 0 0,0 0 0,0 0 0,0 1 0,0-1 0,0 0 0,0 0 0,0 1 0,0-1 0,0 0 0,0 0 0,0 0 0,0 1 0,0-1 0,0 0 0,0 0 0,0 0 0,0 1 0,0-1 0,0 0 0,0 0 0,0 1 0,-16 5 0,-23-1 0,17-3 0,0-2 0,0 0 0,1-2 0,-1 0 0,0-1 0,1-2 0,-27-8 0,39 11 0,0-2 0,1 1 0,-1-1 0,1-1 0,-1 1 0,1-1 0,1-1 0,-1 0 0,1 0 0,0 0 0,0-1 0,1 0 0,0 0 0,0-1 0,1 1 0,0-1 0,0-1 0,1 1 0,-5-11 0,8 17 0,1 0 0,-1 1 0,0-1 0,1 0 0,-1 0 0,1 0 0,0 1 0,0-1 0,0 0 0,0 0 0,0 0 0,0 0 0,0 0 0,0 1 0,1-1 0,-1 0 0,1 0 0,-1 0 0,1 1 0,1-3 0,-1 3 0,0 0 0,0-1 0,1 1 0,-1 0 0,0 0 0,1 1 0,-1-1 0,1 0 0,-1 0 0,1 1 0,-1-1 0,1 1 0,-1-1 0,1 1 0,0 0 0,-1-1 0,1 1 0,2 0 0,3 0 0,1 1 0,0 0 0,-1 0 0,1 1 0,-1-1 0,0 2 0,1-1 0,10 6 0,-4 0 0,1 1 0,-1 0 0,-1 1 0,21 21 0,-26-25 0,-2 1 0,1 1 0,-1 0 0,0 0 0,-1 0 0,0 0 0,0 1 0,-1 0 0,5 13 0,-8-20 0,-1-1 0,0 0 0,0 0 0,0 0 0,-1 0 0,1 0 0,0 1 0,0-1 0,0 0 0,-1 0 0,1 0 0,-1 0 0,1 0 0,-1 0 0,1 0 0,-1 0 0,0 0 0,1 0 0,-1 0 0,0-1 0,0 1 0,1 0 0,-1 0 0,0-1 0,0 1 0,0 0 0,0-1 0,0 1 0,0-1 0,0 1 0,0-1 0,0 0 0,-1 1 0,-1-1 0,-44 10 0,42-9 0,-176 15 0,314-21 0,51 0 0,-183 5 0,0 0 0,0 0 0,0 0 0,0 0 0,0 0 0,0 0 0,1 0 0,-1 0 0,0 0 0,0 1 0,0-1 0,0 0 0,0 1 0,0-1 0,0 1 0,0-1 0,0 1 0,0 0 0,0-1 0,0 1 0,-1 0 0,1 0 0,1 0 0,-2 0 0,0 0 0,0 0 0,0 0 0,-1 0 0,1 0 0,0 0 0,0-1 0,0 1 0,-1 0 0,1 0 0,-1 0 0,1 0 0,0-1 0,-1 1 0,0 0 0,1-1 0,-1 1 0,1 0 0,-1-1 0,0 1 0,0 0 0,-5 4 0,0 0 0,-1 0 0,1-1 0,-1 0 0,-10 4 0,6-4 0,0-1 0,-1 0 0,1-1 0,-1 0 0,0-1 0,0 0 0,-17-2 0,23 1 0,-1-1 0,0 0 0,0 0 0,1 0 0,-1-1 0,1 0 0,-1 0 0,1-1 0,0 1 0,0-1 0,0-1 0,0 1 0,1-1 0,-8-6 0,12 9 0,1 1 0,-1 0 0,1-1 0,-1 1 0,1-1 0,0 1 0,-1 0 0,1-1 0,0 1 0,-1-1 0,1 1 0,0-1 0,0 1 0,-1-1 0,1 1 0,0-1 0,0 1 0,0-1 0,0 0 0,0 1 0,-1-1 0,1 1 0,0-1 0,0 1 0,0-1 0,1 0 0,-1 1 0,0-1 0,0 1 0,0-1 0,0 1 0,0-1 0,1 1 0,-1-1 0,0 1 0,1-1 0,-1 1 0,0-1 0,1 1 0,-1-1 0,0 1 0,1 0 0,-1-1 0,1 1 0,-1 0 0,1-1 0,-1 1 0,1 0 0,-1-1 0,1 1 0,-1 0 0,1 0 0,-1 0 0,1 0 0,-1-1 0,1 1 0,0 0 0,-1 0 0,1 0 0,0 0 0,40-4 0,-39 4 0,62 2 0,-1 3 0,125 26 0,-183-30 0,0 0 0,15 2 0,1 1 0,-1 1 0,0 1 0,0 1 0,-1 0 0,26 15 0,-44-22 0,0 1 0,0-1 0,0 1 0,0-1 0,0 1 0,0 0 0,0-1 0,0 1 0,0 0 0,-1 0 0,1 0 0,0 0 0,0 0 0,-1 0 0,1 0 0,-1 0 0,1 0 0,-1 0 0,1 0 0,-1 0 0,0 0 0,1 0 0,-1 0 0,0 1 0,0-1 0,0 0 0,0 0 0,0 3 0,-1-2 0,0-1 0,0 1 0,0 0 0,-1 0 0,1-1 0,0 1 0,-1 0 0,0-1 0,1 0 0,-1 1 0,0-1 0,1 0 0,-1 0 0,-3 2 0,-7 2 0,0 1 0,0-2 0,-25 7 0,9-5 0,0-2 0,0-1 0,0 0 0,-1-3 0,1 0 0,0-2 0,-52-9 0,76 10 0,1 0 0,-1 0 0,0-1 0,0 1 0,1-1 0,-1 0 0,1 0 0,0 0 0,-1-1 0,1 1 0,0-1 0,-3-3 0,6 6 0,0-1 0,-1 0 0,1 1 0,-1-1 0,1 1 0,0-1 0,-1 0 0,1 1 0,0-1 0,0 0 0,0 1 0,0-1 0,-1 0 0,1 0 0,0 1 0,0-1 0,0 0 0,0 0 0,1 1 0,-1-1 0,0 0 0,0 1 0,0-1 0,0 0 0,1 0 0,0-1 0,1 1 0,-1-1 0,0 1 0,1 0 0,-1 0 0,1-1 0,-1 1 0,1 0 0,0 0 0,-1 1 0,1-1 0,0 0 0,0 0 0,2 0 0,6-1 0,0-1 0,0 1 0,0 1 0,15-1 0,-20 2 0,1 0 0,-1 0 0,0 0 0,0 1 0,0 0 0,0 0 0,1 0 0,-1 1 0,-1 0 0,9 3 0,-13-4 0,1-1 0,0 0 0,-1 1 0,1-1 0,-1 1 0,1-1 0,0 1 0,-1 0 0,1-1 0,-1 1 0,0-1 0,1 1 0,-1 0 0,0-1 0,1 1 0,-1 0 0,0 0 0,1-1 0,-1 1 0,0 0 0,0 0 0,0-1 0,0 1 0,0 0 0,0 0 0,0-1 0,0 1 0,0 0 0,0 0 0,-1-1 0,1 1 0,0 0 0,0 0 0,-1-1 0,1 1 0,0 0 0,-1-1 0,1 1 0,-1 0 0,1-1 0,-1 1 0,1-1 0,-1 1 0,1-1 0,-1 1 0,0-1 0,1 1 0,-1-1 0,0 0 0,1 1 0,-2-1 0,-37 21 0,11-13 0,-1-1 0,0-1 0,0-2 0,0-1 0,-1-1 0,1-1 0,-54-7 0,73 5 0,0 0 0,0-1 0,1-1 0,-1 1 0,1-2 0,0 1 0,0-1 0,0 0 0,0-1 0,1 0 0,-1-1 0,1 0 0,1 0 0,-14-14 0,20 19 0,0 0 0,0 0 0,0 0 0,0 0 0,0 0 0,0-1 0,0 1 0,1 0 0,-1-1 0,1 1 0,-1-1 0,1 1 0,-1 0 0,1-1 0,0 1 0,-1-1 0,1 1 0,0-1 0,0 1 0,0-1 0,1 1 0,-1-1 0,0 1 0,1-3 0,0 3 0,0-1 0,0 0 0,1 0 0,-1 0 0,1 1 0,-1-1 0,1 1 0,-1-1 0,1 1 0,0 0 0,0 0 0,0 0 0,0 0 0,3-2 0,5-1 0,1 1 0,0 0 0,-1 1 0,1 0 0,16-1 0,26 1 0,0 2 0,0 3 0,1 1 0,-2 4 0,82 21 0,-129-28 0,0 0 0,0 1 0,-1 0 0,1 0 0,8 5 0,-12-6 0,0-1 0,-1 1 0,1-1 0,-1 1 0,1 0 0,-1-1 0,1 1 0,-1-1 0,0 1 0,1 0 0,-1 0 0,0-1 0,1 1 0,-1 0 0,0-1 0,0 1 0,1 0 0,-1 0 0,0 0 0,0-1 0,0 1 0,0 0 0,0 0 0,0-1 0,-1 1 0,1 0 0,0 0 0,0-1 0,0 1 0,-1 0 0,1 0 0,0-1 0,-1 1 0,1 0 0,-1-1 0,1 1 0,-1 0 0,1-1 0,-1 1 0,1-1 0,-1 1 0,1-1 0,-1 1 0,0-1 0,1 1 0,-1-1 0,0 1 0,-8 5 0,-1 0 0,1 0 0,-1-1 0,1 0 0,-1-1 0,-1 0 0,1 0 0,-1-1 0,1-1 0,-23 3 0,9-3 0,0 0 0,0-2 0,-48-5 0,68 5 0,0-1 0,1 1 0,-1-1 0,1 0 0,0 0 0,-1-1 0,1 1 0,0-1 0,-1 1 0,1-1 0,0 0 0,1 0 0,-1-1 0,-5-4 0,7 6 0,1 0 0,-1 0 0,0 0 0,1 0 0,-1 0 0,1 0 0,0 0 0,-1 0 0,1 0 0,0 0 0,0-1 0,-1 1 0,1 0 0,0 0 0,0 0 0,0 0 0,0-1 0,1-1 0,0 1 0,0 0 0,0 0 0,0 0 0,0 0 0,0 0 0,1 0 0,-1 0 0,0 0 0,1 0 0,0 1 0,-1-1 0,4-2 0,4-1 0,-1-1 0,1 1 0,0 1 0,1 0 0,-1 0 0,1 1 0,-1 0 0,1 1 0,0-1 0,0 2 0,11-1 0,17 0 0,58 5 0,-91-3 0,-2 0 0,0 1 0,0-1 0,0 0 0,0 1 0,0 0 0,0 0 0,0 0 0,0 0 0,0 0 0,-1 0 0,5 3 0,-7-3 0,1-1 0,-1 0 0,0 1 0,1-1 0,-1 1 0,0-1 0,1 1 0,-1-1 0,0 1 0,1-1 0,-1 1 0,0-1 0,0 1 0,0-1 0,1 1 0,-1-1 0,0 1 0,0-1 0,0 1 0,0-1 0,0 1 0,0 0 0,0-1 0,0 1 0,-1 1 0,0-1 0,1 1 0,-1-1 0,0 0 0,0 0 0,0 1 0,0-1 0,0 0 0,0 0 0,0 0 0,0 0 0,0 0 0,-2 1 0,-8 5 0,1-1 0,-2 0 0,1 0 0,-1-1 0,0-1 0,0 0 0,0-1 0,0 0 0,-1 0 0,-15 0 0,-2-1 0,1-1 0,-1-2 0,-38-5 0,18-6 0,47 12 0,1-1 0,0 0 0,-1 0 0,1 0 0,-1-1 0,1 1 0,0-1 0,0 1 0,0-1 0,0 1 0,0-1 0,0 0 0,0 0 0,1 0 0,-1 0 0,1-1 0,-2-1 0,3 3 0,0 1 0,-1-1 0,1 1 0,0-1 0,0 1 0,0-1 0,0 1 0,0-1 0,0 1 0,0-1 0,0 1 0,0-1 0,0 1 0,0 0 0,0-1 0,0 1 0,0-1 0,1 1 0,-1-1 0,0 1 0,0-1 0,0 1 0,1 0 0,-1-1 0,0 1 0,1-1 0,-1 1 0,0 0 0,1-1 0,0 1 0,17-7 0,22 5 0,-20 3 0,0 1 0,1 0 0,-1 2 0,37 11 0,-44-10 0,0 0 0,-1 1 0,0 0 0,0 0 0,0 2 0,-1-1 0,0 2 0,13 11 0,-23-20 0,0 1 0,0 0 0,0 0 0,0 0 0,0 0 0,0 0 0,0 1 0,0-1 0,-1 0 0,1 0 0,0 0 0,-1 1 0,1-1 0,-1 0 0,1 1 0,-1-1 0,0 1 0,1-1 0,-1 0 0,0 1 0,0 2 0,-1-3 0,1 0 0,-1 0 0,1 0 0,-1 0 0,0 0 0,0 0 0,1 0 0,-1 0 0,0-1 0,0 1 0,0 0 0,0 0 0,0-1 0,0 1 0,0 0 0,0-1 0,0 1 0,-1-1 0,-1 1 0,-5 1 0,-1 0 0,0 0 0,0-1 0,0 0 0,-12-1 0,-1-2 0,0 0 0,0-1 0,0-2 0,0 0 0,1-1 0,0-2 0,0 0 0,0-1 0,1-1 0,-27-18 0,43 25 0,-1-1 0,1 0 0,0 0 0,0-1 0,-4-6 0,7 11 0,1 0 0,0-1 0,-1 1 0,1 0 0,-1-1 0,1 1 0,0-1 0,-1 1 0,1-1 0,0 1 0,-1-1 0,1 1 0,0-1 0,0 0 0,0 1 0,-1-1 0,1 1 0,0-1 0,0 1 0,0-1 0,0 0 0,0 1 0,0-1 0,0 1 0,0-1 0,0 0 0,1 1 0,-1-1 0,0 1 0,0-1 0,0 1 0,1-1 0,-1 1 0,0-1 0,1 1 0,-1-1 0,0 1 0,1-1 0,-1 1 0,0-1 0,1 1 0,-1 0 0,1-1 0,-1 1 0,1 0 0,-1-1 0,1 1 0,-1 0 0,1 0 0,0-1 0,-1 1 0,1 0 0,-1 0 0,1 0 0,-1 0 0,1 0 0,0 0 0,-1 0 0,1 0 0,-1 0 0,1 0 0,0 0 0,-1 0 0,1 0 0,0 1 0,13 0 0,0 1 0,0 1 0,0 0 0,-1 0 0,1 2 0,-1 0 0,0 0 0,14 9 0,1 2 0,0 1 0,36 29 0,-63-45 0,5 3 0,0 1 0,0-1 0,-1 1 0,0 0 0,0 1 0,0-1 0,-1 1 0,0 0 0,4 7 0,-8-13 0,0 0 0,0 0 0,0 1 0,1-1 0,-1 0 0,0 1 0,0-1 0,0 0 0,0 0 0,0 1 0,0-1 0,0 0 0,0 1 0,0-1 0,0 0 0,0 0 0,-1 1 0,1-1 0,0 0 0,0 1 0,0-1 0,0 0 0,0 0 0,0 1 0,-1-1 0,1 0 0,0 0 0,0 1 0,0-1 0,-1 0 0,1 0 0,0 0 0,0 0 0,-1 1 0,1-1 0,0 0 0,0 0 0,-1 0 0,1 0 0,-18 2 0,-17-6 0,31 2 0,-1 0 0,1 0 0,-1 0 0,1-1 0,0 1 0,0-1 0,0 0 0,0-1 0,-6-5 0,9 8 0,1 0 0,-1 0 0,0 1 0,0-1 0,1 0 0,-1 0 0,1 0 0,-1 0 0,1-1 0,-1 1 0,1 0 0,0 0 0,0 0 0,-1 0 0,1 0 0,0 0 0,0-1 0,0-1 0,1 2 0,-1 0 0,1-1 0,0 1 0,-1 0 0,1 0 0,0 0 0,0 0 0,0 0 0,0 0 0,0 0 0,0 1 0,0-1 0,0 0 0,0 0 0,0 1 0,0-1 0,0 1 0,1-1 0,-1 1 0,0-1 0,2 1 0,9-3 0,0 0 0,0 1 0,0 1 0,0 0 0,0 1 0,1 0 0,-1 1 0,0 0 0,0 1 0,0 1 0,0 0 0,18 6 0,-21-5 0,-13-8 0,-11-10 0,14 12 0,0 0 0,-1 0 0,1 0 0,0 0 0,0-1 0,0 1 0,0 0 0,1 0 0,-1-1 0,1 1 0,-1 0 0,1-1 0,0 1 0,0 0 0,0-4 0,0 5 0,0 1 0,0-1 0,1 1 0,-1-1 0,0 1 0,0-1 0,1 1 0,-1 0 0,0-1 0,1 1 0,-1-1 0,0 1 0,1 0 0,-1-1 0,1 1 0,-1 0 0,1-1 0,-1 1 0,1 0 0,-1 0 0,1 0 0,-1-1 0,1 1 0,0 0 0,23 4 0,-19-2 0,0 0 0,1 1 0,-2 0 0,1-1 0,0 2 0,-1-1 0,1 0 0,-1 1 0,0 0 0,0 0 0,0 0 0,-1 1 0,1-1 0,-1 1 0,0 0 0,-1 0 0,1 0 0,-1 0 0,0 0 0,0 1 0,0-1 0,-1 0 0,0 1 0,0 0 0,0 9 0,-1-13 0,1 1 0,-1-1 0,1 0 0,0 1 0,0-1 0,0 0 0,0 0 0,0 0 0,0 0 0,1 0 0,-1 0 0,1 0 0,2 2 0,8 14 0,-15-16 0,-9-5 0,-9-5 0,11 2 0,0 0 0,1-1 0,0 0 0,-16-16 0,23 20 0,-1 0 0,0 0 0,1 0 0,0 0 0,0 0 0,0 0 0,0-1 0,0 1 0,1-1 0,0 0 0,-1 1 0,1-1 0,1 0 0,-1 0 0,0 0 0,1 1 0,0-1 0,0-6 0,0 10 0,0 0 0,0 0 0,0 0 0,0-1 0,0 1 0,0 0 0,0 0 0,0-1 0,0 1 0,1 0 0,-1 0 0,0 0 0,0-1 0,0 1 0,0 0 0,0 0 0,0 0 0,0 0 0,1-1 0,-1 1 0,0 0 0,0 0 0,0 0 0,0 0 0,0 0 0,1 0 0,-1-1 0,0 1 0,0 0 0,0 0 0,1 0 0,-1 0 0,0 0 0,0 0 0,0 0 0,1 0 0,-1 0 0,0 0 0,0 0 0,1 0 0,-1 0 0,0 0 0,0 0 0,0 0 0,1 0 0,-1 0 0,0 0 0,0 0 0,1 1 0,12 9 0,9 16 0,-17-16 0,1-1 0,0 0 0,1 0 0,0-1 0,0 0 0,1 0 0,0-1 0,0 0 0,1 0 0,0-1 0,0 0 0,0 0 0,1-1 0,0-1 0,0 0 0,12 4 0,-20-7 0,0-1 0,0 1 0,0-1 0,0 1 0,0-1 0,0 0 0,0 0 0,0 0 0,0 0 0,4 0 0,-4-7 0,-11-9 0,2 5 0,1 0 0,0 0 0,1-1 0,1 1 0,-6-22 0,7 22 0,-1 0 0,1 0 0,-2 0 0,1 1 0,-2-1 0,1 1 0,-9-11 0,12 18 0,0 0 0,0 1 0,1-1 0,0 0 0,-1 0 0,1 0 0,0 0 0,0 0 0,0-5 0,-9-21 0,9 28 0,-1-1 0,1 1 0,-1-1 0,0 1 0,1 0 0,-1 0 0,0 0 0,0 0 0,0 0 0,0 0 0,0 0 0,0 1 0,0-1 0,0 1 0,0-1 0,-3 1 0,3 0 0,-1-1 0,1 1 0,-1-1 0,1 0 0,-1 0 0,1 0 0,-1 0 0,1 0 0,0 0 0,-1 0 0,-2-4 0,4 5 0,0-1 0,0 1 0,0-1 0,0 0 0,1 1 0,-1 0 0,0-1 0,0 1 0,0-1 0,0 1 0,0 0 0,0 0 0,-1 0 0,1 0 0,0 0 0,0 0 0,0 0 0,0 0 0,0 0 0,0 0 0,0 0 0,0 1 0,0-1 0,0 0 0,0 1 0,0-1 0,0 1 0,0-1 0,0 1 0,1-1 0,-1 1 0,-1 1 0,-33 30 0,21-17 0,6-9 0,-1 0 0,0 0 0,-1-1 0,0 0 0,1-1 0,-1 0 0,0-1 0,-1 0 0,1 0 0,-16 1 0,-42 13 0,48-7 0,0 0 0,1 1 0,0 1 0,0 1 0,1 1 0,-22 22 0,34-32 0,1 1 0,-1-2 0,0 1 0,0 0 0,-8 2 0,-8 5 0,13-7 0,10-8 0,18-6 0,3 6 0,36 0 0,-4 0 0,-79 7 0,18-2 0,0 0 0,1 1 0,-1 0 0,1 0 0,-10 5 0,13-6 0,0 1 0,1-1 0,-1 1 0,1 0 0,0 0 0,0 0 0,0 1 0,0-1 0,0 0 0,0 1 0,-1 3 0,0-5 0,1 0 0,-1 0 0,0 0 0,1 0 0,-1 0 0,0-1 0,1 1 0,-7-1 0,-4-1 0,12 0 0,1 1 0,0 0 0,0-1 0,0 1 0,0 0 0,0 0 0,0-1 0,0 1 0,0 0 0,0-1 0,0 1 0,0 0 0,0-1 0,0 1 0,0 0 0,0 0 0,0-1 0,0 1 0,0 0 0,0-1 0,0 1 0,0 0 0,0-1 0,0 1 0,1 0 0,-1 0 0,0-1 0,0 1 0,0 0 0,1 0 0,-1 0 0,0-1 0,0 1 0,0 0 0,1 0 0,-1 0 0,0-1 0,1 1 0,-1 0 0,1 0 0,0-1 0,0 1 0,-1-1 0,1 0 0,0 1 0,-1-1 0,1 0 0,0 1 0,-1-1 0,1 0 0,-1 0 0,1 1 0,-1-1 0,0 0 0,1 0 0,-1 0 0,0 0 0,1 0 0,-1 0 0,0 1 0,0-1 0,0 0 0,0 0 0,0 0 0,0 0 0,0 0 0,0-2 0,-1 2 0,0 0 0,0 0 0,0 1 0,0-1 0,0 0 0,0 0 0,-1 1 0,1-1 0,0 1 0,0-1 0,0 1 0,-1-1 0,1 1 0,0 0 0,-1-1 0,-1 1 0,-7-1 0,0 0 0,-1 1 0,-18 2 0,-8 2 0,-69-3 0,-13 1 0,102 1 0,16 0 0,23 3 0,-1 0 0,-2-2 120,-10-5-321,-9-3-1083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3:38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43 618 24575,'-35'-4'0,"35"4"0,-1 0 0,1 0 0,0 0 0,0 0 0,-1 0 0,1 0 0,0 0 0,0 0 0,-1 0 0,1 0 0,0 0 0,0 0 0,-1 0 0,1 0 0,0-1 0,0 1 0,0 0 0,-1 0 0,1 0 0,0 0 0,0-1 0,0 1 0,-1 0 0,1 0 0,0 0 0,0-1 0,0 1 0,0 0 0,0 0 0,0-1 0,0 1 0,-1 0 0,1 0 0,0 0 0,0-1 0,16-8 0,-5 5 0,-1 0 0,-1-1 0,1 0 0,-1-1 0,1 0 0,-2-1 0,1 1 0,-1-2 0,0 1 0,0-1 0,10-15 0,0-1 0,20-22 0,-37 44 0,1 0 0,0 1 0,-1-1 0,1 1 0,0-1 0,0 1 0,0 0 0,0 0 0,0 0 0,0 0 0,0 0 0,0 1 0,0-1 0,1 0 0,-1 1 0,0 0 0,0-1 0,1 1 0,-1 0 0,0 0 0,3 1 0,-4-1 0,-1 0 0,1 0 0,0 0 0,0 0 0,0 0 0,0 0 0,0 1 0,-1-1 0,1 0 0,0 0 0,0 1 0,-1-1 0,1 1 0,0-1 0,0 1 0,-1-1 0,1 1 0,0-1 0,-1 1 0,1-1 0,-1 1 0,1 0 0,-1-1 0,1 1 0,-1 0 0,1 0 0,-1-1 0,0 1 0,1 0 0,-1 0 0,0 0 0,0 0 0,0-1 0,1 1 0,-1 0 0,0 0 0,0 0 0,0 0 0,0 0 0,-1-1 0,1 1 0,0 0 0,0 0 0,0 0 0,-1 0 0,1-1 0,0 1 0,-1 0 0,1 0 0,-1-1 0,1 1 0,-1 0 0,1-1 0,-1 1 0,1 0 0,-1-1 0,-1 2 0,-2 2 0,0 0 0,-1 1 0,1-1 0,-1-1 0,0 1 0,-9 4 0,-9 1 0,11-3 0,33-5 0,59-6 0,-79 5 0,-1 0 0,0 0 0,0 0 0,0 0 0,0 0 0,0 0 0,0 0 0,0 0 0,0 0 0,1 0 0,-1 0 0,0 0 0,0 0 0,0 0 0,0 0 0,0 0 0,0 0 0,0 0 0,0 0 0,1 0 0,-1 0 0,0 0 0,0 0 0,0 0 0,0 0 0,0 0 0,0-1 0,0 1 0,0 0 0,0 0 0,0 0 0,0 0 0,0 0 0,0 0 0,0 0 0,0 0 0,1 0 0,-1-1 0,0 1 0,0 0 0,0 0 0,0 0 0,0 0 0,0 0 0,0 0 0,0 0 0,0 0 0,0-1 0,-1 1 0,1 0 0,0 0 0,0 0 0,0 0 0,0 0 0,0 0 0,0 0 0,0 0 0,0-1 0,0 1 0,0 0 0,0 0 0,0 0 0,0 0 0,0 0 0,-1 0 0,1 0 0,0 0 0,0 0 0,0 0 0,-12-8 0,-15-4 0,16 9 0,8 2 0,0 1 0,0-1 0,0 0 0,0 0 0,1 0 0,-1 0 0,0-1 0,-3-2 0,34-1 0,-25 5 0,17 0 0,1 0 0,32 5 0,-124-6 0,54 0 0,10 1 0,0-1 0,0 0 0,0 0 0,1-1 0,-10-3 0,77 6 0,267 65 0,-299-56 0,-28-8 0,-17-5 0,-2-1 0,0 0 0,0-2 0,-26-11 0,73 19 0,20 8 0,-34-7 0,-9-1 0,0-1 0,0 1 0,1 0 0,-1 1 0,8 3 0,-49-5 0,17-3 0,-1 1 0,0-1 0,1-1 0,0-1 0,0-1 0,0 0 0,-21-10 0,32 9 0,15 4 0,14 5 0,8 13 0,-29-16 0,-1 0 0,0 0 0,0 0 0,0 1 0,0-1 0,1 0 0,-1 0 0,0 0 0,0 0 0,0 0 0,0 0 0,0 1 0,0-1 0,0 0 0,0 0 0,1 0 0,-1 0 0,0 1 0,0-1 0,0 0 0,0 0 0,0 0 0,0 0 0,0 1 0,0-1 0,0 0 0,0 0 0,0 0 0,0 1 0,0-1 0,0 0 0,0 0 0,0 0 0,0 0 0,-1 1 0,1-1 0,0 0 0,0 0 0,0 0 0,0 0 0,0 1 0,0-1 0,0 0 0,-1 0 0,1 0 0,-19 4 0,10-4 0,0 1 0,1-1 0,-1-1 0,0 0 0,1 0 0,-1-1 0,1 0 0,-1 0 0,1-1 0,0 0 0,0 0 0,0-1 0,0 0 0,-12-9 0,20 13 0,0 0 0,0 0 0,0 0 0,0 0 0,0 0 0,0 0 0,-1 0 0,1 0 0,0 0 0,0 0 0,0 0 0,0 0 0,0 0 0,0 0 0,0 0 0,0-1 0,0 1 0,0 0 0,0 0 0,0 0 0,0 0 0,0 0 0,0 0 0,0 0 0,0 0 0,0 0 0,0 0 0,0-1 0,0 1 0,0 0 0,0 0 0,0 0 0,0 0 0,0 0 0,0 0 0,0 0 0,0 0 0,0 0 0,0-1 0,0 1 0,0 0 0,0 0 0,0 0 0,0 0 0,0 0 0,0 0 0,0 0 0,0 0 0,0 0 0,1 0 0,-1 0 0,0 0 0,0 0 0,0 0 0,0 0 0,0 0 0,0-1 0,0 1 0,0 0 0,0 0 0,0 0 0,1 0 0,-1 0 0,0 0 0,0 0 0,11-1 0,13 2 0,-17-1 0,-2 1 0,1-1 0,-1 1 0,0 0 0,1 0 0,6 3 0,-25 0 0,-9-1 0,-43-4 0,86 11 0,-17-2 0,-17 0 0,1-5 0,9-3 0,-1 1 0,1-1 0,0 1 0,0 0 0,0-1 0,1 2 0,-1-1 0,0 0 0,0 0 0,0 1 0,1 0 0,-1-1 0,1 1 0,-3 3 0,5-5 0,0 1 0,0-1 0,1 0 0,-1 1 0,0-1 0,0 0 0,1 1 0,-1-1 0,0 0 0,1 0 0,-1 1 0,1-1 0,-1 0 0,0 0 0,1 1 0,-1-1 0,1 0 0,-1 0 0,0 0 0,1 0 0,-1 0 0,1 0 0,-1 0 0,1 0 0,-1 0 0,1 0 0,-1 0 0,0 0 0,1 0 0,-1 0 0,1 0 0,-1 0 0,1-1 0,-1 1 0,0 0 0,1-1 0,20-2 0,-6-2 0,0-2 0,24-14 0,-27 14 0,0 0 0,0 1 0,1 0 0,22-6 0,1 3 0,-9 1 0,-1 2 0,1 1 0,0 1 0,45-1 0,-64 5 0,-4 0 0,-5 0 0,-23-3 0,1-2 0,3 0 0,0 0 0,0 2 0,-1 1 0,1 0 0,-26 1 0,78 23 0,27-3 0,-38-14 0,-39-1 0,-18-3 0,22-1 0,-125-9 0,118 6 0,0-1 0,0 0 0,1-1 0,-30-12 0,50 17 0,1 0 0,-1-1 0,0 1 0,0 0 0,0 0 0,0 0 0,0 0 0,0 0 0,0 0 0,0 0 0,0 0 0,0-1 0,0 1 0,0 0 0,0 0 0,0 0 0,0 0 0,0 0 0,0 0 0,0 0 0,0 0 0,0-1 0,0 1 0,0 0 0,0 0 0,0 0 0,0 0 0,0 0 0,0 0 0,0 0 0,0 0 0,0-1 0,0 1 0,0 0 0,0 0 0,-1 0 0,1 0 0,0 0 0,0 0 0,0 0 0,0 0 0,0 0 0,0 0 0,0 0 0,0 0 0,0 0 0,-1-1 0,1 1 0,0 0 0,0 0 0,0 0 0,0 0 0,0 0 0,0 0 0,-1 0 0,17 0 0,22 2 0,-19 1 0,-6-1 0,-1 0 0,0 0 0,16 6 0,-84-3 0,-102-6 0,180 10 0,24 2 0,-13-9 0,0 1 0,-61-2 0,12 0 0,-22 0 0,1-2 0,-64-9 0,100 9 0,6-2 0,17-3 0,28-4 0,-44 9 0,80-14 0,0 3 0,105 0 0,-186 12 0,-7 1 0,-16 3 0,-28 0 0,10-1 0,18-1 0,1-1 0,-1 0 0,0-2 0,1 0 0,-1 0 0,1-2 0,-26-6 0,43 9 0,0 0 0,0 0 0,0-1 0,0 1 0,0 0 0,0 0 0,0 0 0,0 0 0,0 0 0,0 0 0,0 0 0,0 0 0,0 0 0,0 0 0,0 0 0,1 0 0,-1 0 0,0-1 0,0 1 0,0 0 0,0 0 0,0 0 0,0 0 0,0 0 0,0 0 0,0 0 0,0 0 0,0 0 0,0 0 0,-1-1 0,1 1 0,0 0 0,0 0 0,0 0 0,0 0 0,0 0 0,0 0 0,0 0 0,0 0 0,0 0 0,0 0 0,0 0 0,0 0 0,0 0 0,0 0 0,0-1 0,0 1 0,0 0 0,-1 0 0,1 0 0,0 0 0,0 0 0,0 0 0,0 0 0,0 0 0,14-2 0,20 2 0,293 10 0,-575-8 0,36 1 0,198-3 0,0-1 0,1 0 0,-1-1 0,0 0 0,-19-7 0,33 9 0,0 0 0,0 0 0,1 0 0,-1 0 0,0 0 0,0 0 0,0 0 0,0 0 0,0 0 0,0 0 0,0 0 0,0 0 0,0 0 0,0 0 0,1 0 0,-1-1 0,0 1 0,0 0 0,0 0 0,0 0 0,0 0 0,0 0 0,0 0 0,0 0 0,0 0 0,0 0 0,0-1 0,0 1 0,0 0 0,0 0 0,0 0 0,0 0 0,0 0 0,0 0 0,0 0 0,0 0 0,0-1 0,0 1 0,0 0 0,0 0 0,0 0 0,0 0 0,0 0 0,0 0 0,0 0 0,0 0 0,0 0 0,0-1 0,0 1 0,-1 0 0,1 0 0,0 0 0,0 0 0,0 0 0,0 0 0,0 0 0,0 0 0,18-4 0,23 1 0,224 4 0,-384 7 0,84-4 0,0-1 0,0-2 0,-42-4 0,161-9 0,-36 7 0,8-1 0,-1-2 0,85-23 0,-161 26 0,-15 2 0,-26 5 0,24 0 0,-74-6 0,101 0 0,23 1 0,23-2 0,26 0 0,73-3 0,-116 8 0,1 1 0,-1 0 0,0 2 0,1 0 0,18 6 0,-27-4 0,-10-1 0,-20 3 0,-30-1 0,-85 4 0,-58 2 0,155-16 0,28-1 0,25-3 0,28-1 0,1 2 0,60-1 0,-37 3 0,-45 4 0,-2 0 0,-36 1 0,-179 16 0,130-8 0,-97 1 0,150-12 0,25-1 0,26-3 0,43-7 0,-48 7 0,0 1 0,1 2 0,-1 1 0,36 2 0,-51 2 0,-38-3 0,-17-3 0,18 2 0,1 0 0,-1-2 0,1 0 0,0-1 0,0-1 0,1 0 0,-26-16 0,42 23 0,-1-1 0,0 1 0,0-1 0,0 1 0,1-1 0,-1 1 0,0-1 0,1 0 0,-1 1 0,0-1 0,1 0 0,-1 1 0,1-1 0,-1 0 0,1 0 0,0 0 0,-1 1 0,1-1 0,0 0 0,-1 0 0,1-1 0,0 1 0,1 1 0,-1-1 0,1 1 0,-1-1 0,1 1 0,-1 0 0,1-1 0,-1 1 0,1 0 0,-1 0 0,1-1 0,0 1 0,-1 0 0,1 0 0,-1 0 0,1-1 0,0 1 0,-1 0 0,1 0 0,0 0 0,0 1 0,42 3 0,19 9 0,91 14 0,-206-32 0,-1-3 0,1-3 0,-83-26 0,134 36 0,-1 0 0,1 0 0,0 0 0,0 0 0,0 0 0,0-1 0,0 1 0,0-1 0,-3-2 0,5 4 0,0 0 0,0 0 0,0 0 0,0 0 0,0 0 0,0-1 0,0 1 0,0 0 0,0 0 0,0 0 0,0 0 0,0 0 0,0 0 0,-1 0 0,1-1 0,0 1 0,0 0 0,0 0 0,0 0 0,0 0 0,1 0 0,-1 0 0,0 0 0,0-1 0,0 1 0,0 0 0,0 0 0,0 0 0,0 0 0,0 0 0,0 0 0,0 0 0,0 0 0,0 0 0,0-1 0,0 1 0,0 0 0,0 0 0,1 0 0,-1 0 0,0 0 0,0 0 0,0 0 0,0 0 0,0 0 0,0 0 0,0 0 0,1 0 0,-1 0 0,0 0 0,0 0 0,0 0 0,0 0 0,17 1 0,15 5 0,1 2 0,57 22 0,-124-47 0,0-2 0,1-2 0,2-1 0,-49-42 0,172 111 0,-79-41 0,14 9 0,-52-21 0,-9-9 0,16 8 0,1 0 0,0-2 0,0 0 0,0-1 0,-17-14 0,34 24 0,0 0 0,-1-1 0,1 1 0,0 0 0,0 0 0,-1 0 0,1 0 0,0 0 0,-1-1 0,1 1 0,0 0 0,0 0 0,0 0 0,-1-1 0,1 1 0,0 0 0,0 0 0,0-1 0,-1 1 0,1 0 0,0 0 0,0-1 0,0 1 0,0 0 0,0-1 0,0 1 0,0 0 0,0-1 0,0 1 0,0 0 0,0-1 0,0 1 0,0 0 0,0-1 0,0 1 0,0 0 0,0 0 0,0-1 0,0 1 0,0 0 0,0-1 0,1 1 0,15-1 0,22 9 0,15 14 0,-70-31 0,2-1 0,-1 0 0,-18-18 0,33 28 0,1 0 0,0 0 0,0 0 0,0 0 0,0 0 0,0 0 0,0 0 0,0-1 0,0 1 0,-1 0 0,1 0 0,0 0 0,0 0 0,0 0 0,0 0 0,0 0 0,0 0 0,0 0 0,0 0 0,0 0 0,0 0 0,-1-1 0,1 1 0,0 0 0,0 0 0,0 0 0,0 0 0,0 0 0,0 0 0,0 0 0,0 0 0,0-1 0,0 1 0,0 0 0,0 0 0,0 0 0,0 0 0,0 0 0,0 0 0,0 0 0,0-1 0,0 1 0,0 0 0,0 0 0,0 0 0,0 0 0,0 0 0,1 0 0,-1 0 0,0 0 0,0-1 0,0 1 0,0 0 0,0 0 0,0 0 0,0 0 0,0 0 0,0 0 0,0 0 0,1 0 0,-1 0 0,0 0 0,0 0 0,0 0 0,11 2 0,11 8 0,-13-7 0,1 0 0,-1 0 0,1-1 0,-1-1 0,1 1 0,0-1 0,0-1 0,0 0 0,-1 0 0,1-1 0,0 0 0,0-1 0,14-4 0,-12 2 0,0 1 0,0 0 0,-1 1 0,2 1 0,-1 0 0,16 1 0,-12-1 0,-12 0 0,1 1 0,-1 0 0,0 0 0,1 0 0,-1 0 0,0 1 0,0-1 0,7 3 0,-11 0 0,-9 0 0,-11-1 0,-37-2 0,36-1 0,-1 1 0,1 1 0,-39 7 0,135 0 0,-25-9 0,-28 0 0,1 1 0,32 4 0,-54-5 0,-1 1 0,0 0 0,1 0 0,-1 0 0,0 0 0,1 0 0,-1 0 0,0 0 0,1 0 0,-1 0 0,0 0 0,1 0 0,-1 0 0,0 0 0,1 0 0,-1 1 0,0-1 0,1 0 0,-1 0 0,0 0 0,1 0 0,-1 1 0,0-1 0,0 0 0,1 0 0,-1 0 0,0 1 0,0-1 0,0 0 0,1 1 0,-1-1 0,0 0 0,0 0 0,1 1 0,-14 4 0,-23 1 0,-35-1 0,36-4 0,1 2 0,0 1 0,-39 10 0,86-9 0,10-1 0,107-8 0,-86 1 0,85 6 0,-128-3 0,0 0 0,0 0 0,0 0 0,0 0 0,0 0 0,0 0 0,0 0 0,0 1 0,0-1 0,0 0 0,0 1 0,0-1 0,0 1 0,0-1 0,0 1 0,0-1 0,0 2 0,-10 5 0,-32 5 0,-210 15 0,226-27 0,24 0 0,1 0 0,-1 0 0,0 0 0,1 0 0,-1 0 0,0 0 0,1 0 0,-1 0 0,0 0 0,1 0 0,-1-1 0,0 1 0,1 0 0,-1 0 0,1-1 0,-1 1 0,0 0 0,1-1 0,-1 1 0,1 0 0,-1-1 0,1 1 0,-1-1 0,1 1 0,-1-1 0,1 1 0,0-1 0,-1 1 0,1-1 0,0 1 0,-1-2 0,1 1 0,1 0 0,0 0 0,0 0 0,0 1 0,-1-1 0,1 0 0,0 0 0,0 1 0,0-1 0,0 1 0,0-1 0,0 1 0,0-1 0,0 1 0,0 0 0,1-1 0,-1 1 0,1 0 0,27-5 0,-22 4 0,22-3 0,2 2 0,-1 1 0,0 1 0,0 2 0,0 1 0,0 1 0,35 10 0,-64-14 0,0 0 0,0 0 0,0 0 0,0 0 0,1 1 0,-1-1 0,0 0 0,-1 1 0,1-1 0,0 1 0,0-1 0,0 1 0,0 0 0,0-1 0,0 1 0,-1 0 0,1 0 0,0-1 0,0 2 0,-1-1 0,0-1 0,0 1 0,-1-1 0,1 1 0,0-1 0,-1 1 0,1-1 0,0 1 0,-1-1 0,1 1 0,-1-1 0,1 0 0,0 1 0,-1-1 0,1 0 0,-1 1 0,1-1 0,-1 0 0,1 0 0,-1 1 0,0-1 0,1 0 0,-2 0 0,-42 11 0,-23-4 0,49-7 0,-1 2 0,1 0 0,-1 2 0,1 0 0,-30 10 0,48-14 0,-1 0 0,1 0 0,-1 0 0,1 0 0,0 0 0,-1 0 0,1 1 0,-1-1 0,1 0 0,-1 0 0,1 0 0,-1 1 0,1-1 0,0 0 0,-1 0 0,1 1 0,0-1 0,-1 0 0,1 1 0,0-1 0,-1 0 0,1 1 0,0-1 0,-1 1 0,1-1 0,0 0 0,0 1 0,0-1 0,0 1 0,-1-1 0,1 1 0,0-1 0,0 1 0,0 0 0,16 3 0,28-4 0,-11-6 0,1-1 0,53-19 0,-50 13 0,61-11 0,-98 24 0,0 0 0,1-1 0,-1 1 0,0 0 0,0 0 0,1 0 0,-1 0 0,0 0 0,0 0 0,1 0 0,-1 0 0,0 0 0,0 0 0,1 0 0,-1 0 0,0 0 0,0 0 0,1 0 0,-1 0 0,0 0 0,0 0 0,1 0 0,-1 0 0,0 0 0,0 1 0,1-1 0,-1 0 0,0 0 0,0 0 0,0 0 0,1 1 0,-1-1 0,0 0 0,0 0 0,0 0 0,0 1 0,1-1 0,-7 10 0,-14 8 0,-25 9 0,-17 11 0,58-35 0,0 0 0,0 1 0,0-1 0,0 1 0,1 0 0,0 0 0,0 0 0,0 1 0,0-1 0,-4 10 0,64-67 0,-7 14 0,1-1 0,-44 34 0,0 1 0,1-1 0,-1 1 0,1 0 0,11-4 0,26-18 0,-35 17-80,-23 16 280,9-5-365,1 1 0,-1 1 0,1-1 0,-1 0 0,1 1 0,0 0 0,0-1 0,-4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5:25.8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5:40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74 24575,'1'0'0,"0"1"0,0 0 0,0-1 0,0 1 0,0 0 0,0 0 0,-1 0 0,1 0 0,0 0 0,-1 0 0,1 0 0,0 0 0,-1 0 0,1 0 0,-1 0 0,0 0 0,1 1 0,-1-1 0,0 0 0,0 0 0,0 0 0,1 1 0,-2 1 0,1-3 0,0 1 0,0 0 0,0-1 0,0 1 0,0 0 0,0-1 0,0 1 0,-1 0 0,1-1 0,0 1 0,0-1 0,-1 1 0,1-1 0,-1 1 0,1 0 0,0-1 0,-1 0 0,1 1 0,-1-1 0,1 1 0,-1-1 0,1 1 0,-1-1 0,1 0 0,-1 1 0,0-1 0,1 0 0,-1 0 0,0 0 0,1 1 0,-1-1 0,1 0 0,-1 0 0,0 0 0,1 0 0,-1 0 0,0 0 0,1 0 0,-1 0 0,0 0 0,1 0 0,-2-1 0,1 0 0,0 0 0,0 1 0,0-1 0,-1 0 0,1 0 0,1 0 0,-1 0 0,0 0 0,0-1 0,0 1 0,1 0 0,-1 0 0,0-1 0,1 1 0,-1 0 0,1-1 0,-1 1 0,1 0 0,0-1 0,0 1 0,0 0 0,0-3 0,-1 3 0,1 0 0,0 0 0,0 0 0,-1 0 0,1 0 0,0 0 0,0 0 0,0 0 0,1 0 0,-1 0 0,0 0 0,0 0 0,0 0 0,1 0 0,-1 0 0,0 0 0,1 0 0,-1 1 0,1-1 0,-1 0 0,1 0 0,0 0 0,-1 0 0,1 1 0,0-1 0,-1 0 0,1 1 0,0-1 0,0 0 0,1 0 0,-2 1 0,1 0 0,-1 0 0,1 1 0,0-1 0,-1 0 0,1 0 0,-1 0 0,1 1 0,-1-1 0,1 0 0,0 0 0,-1 1 0,1-1 0,-1 0 0,0 1 0,1-1 0,-1 1 0,1-1 0,-1 1 0,1-1 0,-1 1 0,0-1 0,1 1 0,-1-1 0,0 2 0,8 5 0,-7-7 0,-1 0 0,1 0 0,-1-1 0,1 1 0,0 0 0,-1 0 0,1-1 0,0 1 0,-1 0 0,1-1 0,-1 1 0,1 0 0,-1-1 0,1 1 0,-1-1 0,1 1 0,-1-1 0,0 1 0,1-1 0,-1 1 0,1-1 0,-1 0 0,1 0 0,0 0 0,0 0 0,-1 0 0,1 0 0,0 0 0,-1 0 0,1 0 0,-1 0 0,1-1 0,-1 1 0,0 0 0,1 0 0,-1 0 0,0 0 0,0-1 0,0 1 0,0 0 0,0 0 0,0-1 0,0 1 0,0 0 0,-1 0 0,1 0 0,0 0 0,-1-1 0,1 1 0,-1 0 0,1 0 0,-2-2 0,0 0 0,-1 1 0,0-1 0,1 1 0,-1 0 0,0 0 0,0 0 0,0 0 0,-6-2 0,10 4 0,-1 0 0,0 0 0,0 0 0,0 0 0,0 0 0,0 0 0,0 0 0,0 0 0,0 0 0,0 0 0,0 0 0,1 0 0,-1 0 0,0 0 0,0 0 0,0 0 0,0-1 0,0 1 0,0 0 0,0 0 0,0 0 0,0 0 0,0 0 0,0 0 0,0 0 0,0 0 0,0 0 0,0 0 0,0-1 0,0 1 0,0 0 0,0 0 0,0 0 0,0 0 0,0 0 0,0 0 0,0 0 0,0 0 0,0 0 0,0 0 0,0-1 0,0 1 0,0 0 0,0 0 0,0 0 0,0 0 0,0 0 0,0 0 0,0 0 0,0 0 0,0 0 0,0 0 0,-1 0 0,1 0 0,0-1 0,0 1 0,0 0 0,0 0 0,0 0 0,0 0 0,0 0 0,0 0 0,0 0 0,13-2 0,19 2 0,-29 1 0,0 0 0,0 1 0,-1-1 0,1 1 0,0 0 0,-1-1 0,1 1 0,-1 1 0,1-1 0,-1 0 0,0 0 0,0 1 0,0-1 0,0 1 0,-1 0 0,1-1 0,-1 1 0,1 0 0,-1 0 0,0 0 0,0 0 0,-1 0 0,1 0 0,0 1 0,-1-1 0,0 0 0,0 0 0,0 6 0,0-6 0,0 0 0,0 0 0,0 0 0,-1 0 0,1-1 0,-1 1 0,1 0 0,-1 0 0,0-1 0,0 1 0,0 0 0,-1-1 0,1 1 0,0-1 0,-1 1 0,0-1 0,0 0 0,1 0 0,-1 0 0,0 0 0,-1 0 0,1 0 0,0 0 0,-1-1 0,1 1 0,-1-1 0,1 0 0,-1 0 0,1 0 0,-1 0 0,0 0 0,-4 0 0,-8 0-60,9-1-158,1 0 1,-1 1-1,1 0 1,0 0-1,-9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4:05:45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1 24575,'0'2'0,"0"0"0,0 0 0,-1 0 0,1 0 0,-1 0 0,1 0 0,-1 0 0,0 0 0,0-1 0,0 1 0,0 0 0,0 0 0,0-1 0,0 1 0,-1 0 0,1-1 0,-1 1 0,1-1 0,-1 0 0,1 1 0,-1-1 0,0 0 0,1 0 0,-1 0 0,0 0 0,0 0 0,0-1 0,0 1 0,0-1 0,-2 1 0,-9 2 0,1-1 0,0-1 0,-24 1 0,28-2 0,-4 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35CF8-6945-4B25-B73E-3ECFC9B3D1D4}" type="datetimeFigureOut">
              <a:rPr lang="it-IT" smtClean="0"/>
              <a:t>05/10/2022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6B65-873D-4D82-92F7-0C19CD5013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076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Y:\IMMAGINE _COORDINATA_2014\PPT\loghi_PNG\01_polimi_centrato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4" y="296906"/>
            <a:ext cx="1442830" cy="8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tangolo 125"/>
          <p:cNvSpPr/>
          <p:nvPr userDrawn="1"/>
        </p:nvSpPr>
        <p:spPr>
          <a:xfrm>
            <a:off x="0" y="1375638"/>
            <a:ext cx="9144000" cy="3767867"/>
          </a:xfrm>
          <a:prstGeom prst="rect">
            <a:avLst/>
          </a:prstGeom>
          <a:solidFill>
            <a:srgbClr val="1A4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t-IT" sz="24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38487" y="1376363"/>
            <a:ext cx="9036647" cy="135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25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-3870" y="4844466"/>
            <a:ext cx="9144000" cy="30618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93563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728FA5"/>
                </a:solidFill>
                <a:latin typeface="Century Gothic" panose="020B0502020202020204" pitchFamily="34" charset="0"/>
                <a:cs typeface="Arial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901338"/>
            <a:ext cx="8323726" cy="3693285"/>
          </a:xfrm>
        </p:spPr>
        <p:txBody>
          <a:bodyPr>
            <a:normAutofit/>
          </a:bodyPr>
          <a:lstStyle>
            <a:lvl1pPr marL="182563" indent="-182563">
              <a:buNone/>
              <a:defRPr sz="1600">
                <a:latin typeface="Century Gothic" panose="020B0502020202020204" pitchFamily="34" charset="0"/>
                <a:cs typeface="Arial" pitchFamily="34" charset="0"/>
              </a:defRPr>
            </a:lvl1pPr>
            <a:lvl2pPr marL="447675" indent="-192088">
              <a:buFont typeface="Arial" panose="020B0604020202020204" pitchFamily="34" charset="0"/>
              <a:buChar char="•"/>
              <a:defRPr sz="1600">
                <a:latin typeface="Century Gothic" panose="020B0502020202020204" pitchFamily="34" charset="0"/>
                <a:cs typeface="Arial" pitchFamily="34" charset="0"/>
              </a:defRPr>
            </a:lvl2pPr>
            <a:lvl3pPr marL="720725" indent="-182563">
              <a:defRPr sz="1600">
                <a:latin typeface="Century Gothic" panose="020B0502020202020204" pitchFamily="34" charset="0"/>
                <a:cs typeface="Arial" pitchFamily="34" charset="0"/>
              </a:defRPr>
            </a:lvl3pPr>
            <a:lvl4pPr>
              <a:defRPr sz="1600">
                <a:latin typeface="Century Gothic" panose="020B0502020202020204" pitchFamily="34" charset="0"/>
                <a:cs typeface="Arial" pitchFamily="34" charset="0"/>
              </a:defRPr>
            </a:lvl4pPr>
            <a:lvl5pPr>
              <a:defRPr sz="1600">
                <a:latin typeface="Century Gothic" panose="020B0502020202020204" pitchFamily="34" charset="0"/>
                <a:cs typeface="Arial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205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60939"/>
            <a:ext cx="1491762" cy="2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30648" y="487861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C34303B-C01F-4685-A19D-2C2BA5EBEA18}" type="slidenum">
              <a:rPr lang="it-IT" sz="9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‹#›</a:t>
            </a:fld>
            <a:endParaRPr lang="it-IT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6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C586E-0F2A-47A1-BB59-8D1D41E61AD0}" type="datetimeFigureOut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4EA9-911B-4346-905F-2B07563BCE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9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5.xml"/><Relationship Id="rId15" Type="http://schemas.openxmlformats.org/officeDocument/2006/relationships/image" Target="../media/image26.png"/><Relationship Id="rId10" Type="http://schemas.openxmlformats.org/officeDocument/2006/relationships/customXml" Target="../ink/ink7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3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12.xml"/><Relationship Id="rId5" Type="http://schemas.openxmlformats.org/officeDocument/2006/relationships/image" Target="../media/image241.png"/><Relationship Id="rId15" Type="http://schemas.openxmlformats.org/officeDocument/2006/relationships/image" Target="../media/image23.png"/><Relationship Id="rId10" Type="http://schemas.openxmlformats.org/officeDocument/2006/relationships/image" Target="../media/image230.png"/><Relationship Id="rId4" Type="http://schemas.openxmlformats.org/officeDocument/2006/relationships/customXml" Target="../ink/ink10.xml"/><Relationship Id="rId1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customXml" Target="../ink/ink15.xml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3" Type="http://schemas.openxmlformats.org/officeDocument/2006/relationships/image" Target="../media/image43.png"/><Relationship Id="rId12" Type="http://schemas.openxmlformats.org/officeDocument/2006/relationships/customXml" Target="../ink/ink1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0.png"/><Relationship Id="rId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20.xml"/><Relationship Id="rId4" Type="http://schemas.openxmlformats.org/officeDocument/2006/relationships/image" Target="../media/image44.png"/><Relationship Id="rId9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customXml" Target="../ink/ink2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0.png"/><Relationship Id="rId5" Type="http://schemas.openxmlformats.org/officeDocument/2006/relationships/image" Target="../media/image45.png"/><Relationship Id="rId10" Type="http://schemas.openxmlformats.org/officeDocument/2006/relationships/customXml" Target="../ink/ink21.xml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75663" y="1851670"/>
            <a:ext cx="8992673" cy="2736304"/>
          </a:xfrm>
        </p:spPr>
        <p:txBody>
          <a:bodyPr>
            <a:noAutofit/>
          </a:bodyPr>
          <a:lstStyle/>
          <a:p>
            <a:pPr algn="ctr">
              <a:spcBef>
                <a:spcPts val="1600"/>
              </a:spcBef>
            </a:pPr>
            <a:r>
              <a:rPr lang="it-IT" sz="3200" dirty="0">
                <a:solidFill>
                  <a:schemeClr val="bg1"/>
                </a:solidFill>
              </a:rPr>
              <a:t>Leveraging Student-Teacher learning framework for semi-supervised visual anomaly detection and segmentation</a:t>
            </a:r>
            <a:br>
              <a:rPr lang="it-IT" sz="2800" dirty="0">
                <a:solidFill>
                  <a:schemeClr val="bg1"/>
                </a:solidFill>
              </a:rPr>
            </a:br>
            <a:br>
              <a:rPr lang="it-IT" sz="3600" dirty="0">
                <a:solidFill>
                  <a:schemeClr val="bg1"/>
                </a:solidFill>
              </a:rPr>
            </a:br>
            <a:r>
              <a:rPr lang="it-IT" sz="2400" b="0" dirty="0">
                <a:solidFill>
                  <a:schemeClr val="bg1"/>
                </a:solidFill>
              </a:rPr>
              <a:t>Alessandro Polidori</a:t>
            </a:r>
            <a:br>
              <a:rPr lang="it-IT" sz="2400" b="0" dirty="0">
                <a:solidFill>
                  <a:schemeClr val="bg1"/>
                </a:solidFill>
              </a:rPr>
            </a:br>
            <a:br>
              <a:rPr lang="it-IT" sz="2400" b="0" i="1" dirty="0">
                <a:solidFill>
                  <a:schemeClr val="bg1"/>
                </a:solidFill>
              </a:rPr>
            </a:br>
            <a:endParaRPr lang="it-IT" sz="2000" b="0" i="1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70"/>
            <a:ext cx="2934765" cy="1238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28F83-B8B3-4E16-B24D-9B94398CFBFA}"/>
              </a:ext>
            </a:extLst>
          </p:cNvPr>
          <p:cNvSpPr txBox="1"/>
          <p:nvPr/>
        </p:nvSpPr>
        <p:spPr>
          <a:xfrm>
            <a:off x="5799792" y="4587974"/>
            <a:ext cx="334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Advisor: Prof. Giacomo </a:t>
            </a:r>
            <a:r>
              <a:rPr lang="en-US" dirty="0" err="1">
                <a:solidFill>
                  <a:schemeClr val="bg1"/>
                </a:solidFill>
              </a:rPr>
              <a:t>Boracchi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9F6A1-FC56-DE67-3B2E-6421CD483E63}"/>
              </a:ext>
            </a:extLst>
          </p:cNvPr>
          <p:cNvSpPr txBox="1"/>
          <p:nvPr/>
        </p:nvSpPr>
        <p:spPr>
          <a:xfrm>
            <a:off x="251520" y="4587974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 dirty="0">
                <a:solidFill>
                  <a:schemeClr val="bg1"/>
                </a:solidFill>
              </a:rPr>
              <a:t>Academic year: 2021-2022</a:t>
            </a:r>
            <a:endParaRPr lang="it-IT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A2B61-986D-7688-B10B-DC14DB7C6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1510"/>
            <a:ext cx="2319519" cy="487016"/>
          </a:xfrm>
          <a:prstGeom prst="rect">
            <a:avLst/>
          </a:prstGeom>
        </p:spPr>
      </p:pic>
      <p:pic>
        <p:nvPicPr>
          <p:cNvPr id="4098" name="Picture 2" descr="Oròbix - Soluzioni e servizi di Intelligenza Artificiale">
            <a:extLst>
              <a:ext uri="{FF2B5EF4-FFF2-40B4-BE49-F238E27FC236}">
                <a16:creationId xmlns:a16="http://schemas.microsoft.com/office/drawing/2014/main" id="{E8C8AC1A-E8DB-F0E9-A0D6-5232D6BD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15" y="268328"/>
            <a:ext cx="1960167" cy="7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feature-based Knowledge Distillation</a:t>
            </a:r>
            <a:endParaRPr lang="it-IT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642F37-8CBB-6CF8-1EE6-E2302E0B0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63" y="708308"/>
            <a:ext cx="4059653" cy="262054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8E3A1-5C68-002A-E6EA-9DBAFE40D202}"/>
              </a:ext>
            </a:extLst>
          </p:cNvPr>
          <p:cNvSpPr txBox="1"/>
          <p:nvPr/>
        </p:nvSpPr>
        <p:spPr>
          <a:xfrm>
            <a:off x="457200" y="1419622"/>
            <a:ext cx="303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Transferring knowledge from </a:t>
            </a:r>
            <a:r>
              <a:rPr lang="it-IT" b="1" dirty="0">
                <a:latin typeface="Century Gothic" panose="020B0502020202020204" pitchFamily="34" charset="0"/>
              </a:rPr>
              <a:t>multiple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</a:rPr>
              <a:t>intermediate</a:t>
            </a:r>
            <a:r>
              <a:rPr lang="it-IT" dirty="0">
                <a:latin typeface="Century Gothic" panose="020B0502020202020204" pitchFamily="34" charset="0"/>
              </a:rPr>
              <a:t>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r>
              <a:rPr lang="it-IT" dirty="0">
                <a:latin typeface="Century Gothic" panose="020B0502020202020204" pitchFamily="34" charset="0"/>
              </a:rPr>
              <a:t>It allows to detect </a:t>
            </a:r>
            <a:r>
              <a:rPr lang="it-IT" dirty="0" err="1">
                <a:latin typeface="Century Gothic" panose="020B0502020202020204" pitchFamily="34" charset="0"/>
              </a:rPr>
              <a:t>anomalies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at</a:t>
            </a:r>
            <a:r>
              <a:rPr lang="it-IT" dirty="0">
                <a:latin typeface="Century Gothic" panose="020B0502020202020204" pitchFamily="34" charset="0"/>
              </a:rPr>
              <a:t> different </a:t>
            </a:r>
            <a:r>
              <a:rPr lang="it-IT" b="1" dirty="0">
                <a:latin typeface="Century Gothic" panose="020B0502020202020204" pitchFamily="34" charset="0"/>
              </a:rPr>
              <a:t>scales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78AE7-ED2C-12CD-8DFF-B4866236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63838"/>
            <a:ext cx="936104" cy="110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B2E54-DEB3-4F51-0B96-7BEE1662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464" y="3363838"/>
            <a:ext cx="940250" cy="1106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4B267-C4E2-9EB1-3435-66D4CBB09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74" y="3363838"/>
            <a:ext cx="907258" cy="110634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FD4FC9-00B1-5EA3-DB01-73B2D91BCF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508104" y="3917009"/>
            <a:ext cx="308360" cy="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24F978-9D04-52DF-3528-162E3114632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756714" y="3917009"/>
            <a:ext cx="30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1D170D-A96F-C7F3-CD3B-313C58BE9705}"/>
              </a:ext>
            </a:extLst>
          </p:cNvPr>
          <p:cNvSpPr txBox="1"/>
          <p:nvPr/>
        </p:nvSpPr>
        <p:spPr>
          <a:xfrm>
            <a:off x="4256763" y="4484914"/>
            <a:ext cx="4059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These inputs produce feature maps with the highest activation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009CD-4205-7028-63B6-1B61300A2343}"/>
              </a:ext>
            </a:extLst>
          </p:cNvPr>
          <p:cNvSpPr txBox="1"/>
          <p:nvPr/>
        </p:nvSpPr>
        <p:spPr>
          <a:xfrm flipH="1">
            <a:off x="3059832" y="4865707"/>
            <a:ext cx="468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200" dirty="0">
                <a:solidFill>
                  <a:schemeClr val="bg1"/>
                </a:solidFill>
              </a:rPr>
              <a:t>Paper: Romero et Al,  </a:t>
            </a:r>
            <a:r>
              <a:rPr lang="it-IT" sz="1200" dirty="0" err="1">
                <a:solidFill>
                  <a:schemeClr val="bg1"/>
                </a:solidFill>
              </a:rPr>
              <a:t>Fitnets</a:t>
            </a:r>
            <a:r>
              <a:rPr lang="it-IT" sz="1200" dirty="0">
                <a:solidFill>
                  <a:schemeClr val="bg1"/>
                </a:solidFill>
              </a:rPr>
              <a:t>: </a:t>
            </a:r>
            <a:r>
              <a:rPr lang="it-IT" sz="1200" dirty="0" err="1">
                <a:solidFill>
                  <a:schemeClr val="bg1"/>
                </a:solidFill>
              </a:rPr>
              <a:t>Hints</a:t>
            </a:r>
            <a:r>
              <a:rPr lang="it-IT" sz="1200" dirty="0">
                <a:solidFill>
                  <a:schemeClr val="bg1"/>
                </a:solidFill>
              </a:rPr>
              <a:t> for </a:t>
            </a:r>
            <a:r>
              <a:rPr lang="it-IT" sz="1200" dirty="0" err="1">
                <a:solidFill>
                  <a:schemeClr val="bg1"/>
                </a:solidFill>
              </a:rPr>
              <a:t>thin</a:t>
            </a:r>
            <a:r>
              <a:rPr lang="it-IT" sz="1200" dirty="0">
                <a:solidFill>
                  <a:schemeClr val="bg1"/>
                </a:solidFill>
              </a:rPr>
              <a:t> deep nets, 2014</a:t>
            </a:r>
            <a:endParaRPr lang="it-IT" sz="1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621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968"/>
            <a:ext cx="8229600" cy="493563"/>
          </a:xfrm>
        </p:spPr>
        <p:txBody>
          <a:bodyPr/>
          <a:lstStyle/>
          <a:p>
            <a:r>
              <a:rPr lang="en-US" dirty="0"/>
              <a:t>Background: Uninformed Students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1338"/>
            <a:ext cx="2890664" cy="3693285"/>
          </a:xfrm>
        </p:spPr>
        <p:txBody>
          <a:bodyPr/>
          <a:lstStyle/>
          <a:p>
            <a:pPr marL="0" indent="0"/>
            <a:endParaRPr lang="it-IT" dirty="0"/>
          </a:p>
          <a:p>
            <a:pPr marL="0" indent="0"/>
            <a:r>
              <a:rPr lang="it-IT" dirty="0"/>
              <a:t>Fixed patch-size</a:t>
            </a:r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Ensemble of Students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4128F-9957-97E8-3EB5-61D1ECF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-23854"/>
            <a:ext cx="1926250" cy="18938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A0458-572A-AA83-6DDE-5DC0D2E49582}"/>
              </a:ext>
            </a:extLst>
          </p:cNvPr>
          <p:cNvCxnSpPr/>
          <p:nvPr/>
        </p:nvCxnSpPr>
        <p:spPr>
          <a:xfrm>
            <a:off x="5751149" y="981251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D1DDA7-3501-1818-67F3-71CECD2AFBB1}"/>
              </a:ext>
            </a:extLst>
          </p:cNvPr>
          <p:cNvCxnSpPr/>
          <p:nvPr/>
        </p:nvCxnSpPr>
        <p:spPr>
          <a:xfrm flipV="1">
            <a:off x="5751149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E46CC-3D82-97A0-EBFB-9B519A6943D5}"/>
              </a:ext>
            </a:extLst>
          </p:cNvPr>
          <p:cNvCxnSpPr/>
          <p:nvPr/>
        </p:nvCxnSpPr>
        <p:spPr>
          <a:xfrm flipV="1">
            <a:off x="6075185" y="985974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F4AD7-93AC-55AD-3E68-245CA96AEB64}"/>
              </a:ext>
            </a:extLst>
          </p:cNvPr>
          <p:cNvCxnSpPr/>
          <p:nvPr/>
        </p:nvCxnSpPr>
        <p:spPr>
          <a:xfrm>
            <a:off x="6075185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380494-2920-AA50-C3E2-6CAAC68A62B2}"/>
              </a:ext>
            </a:extLst>
          </p:cNvPr>
          <p:cNvCxnSpPr>
            <a:cxnSpLocks/>
          </p:cNvCxnSpPr>
          <p:nvPr/>
        </p:nvCxnSpPr>
        <p:spPr>
          <a:xfrm flipV="1">
            <a:off x="6588224" y="596872"/>
            <a:ext cx="576064" cy="30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FCC6F-C553-7ACF-FEF2-59630370EC56}"/>
              </a:ext>
            </a:extLst>
          </p:cNvPr>
          <p:cNvSpPr txBox="1"/>
          <p:nvPr/>
        </p:nvSpPr>
        <p:spPr>
          <a:xfrm>
            <a:off x="7133456" y="258644"/>
            <a:ext cx="112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descriptor </a:t>
            </a:r>
          </a:p>
          <a:p>
            <a:r>
              <a:rPr lang="it-IT" sz="1400" b="1" dirty="0"/>
              <a:t>vectors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AD47B4-DC41-5507-C7FD-BFCDC7A4CCB6}"/>
              </a:ext>
            </a:extLst>
          </p:cNvPr>
          <p:cNvCxnSpPr>
            <a:cxnSpLocks/>
          </p:cNvCxnSpPr>
          <p:nvPr/>
        </p:nvCxnSpPr>
        <p:spPr>
          <a:xfrm flipH="1">
            <a:off x="6677383" y="627534"/>
            <a:ext cx="486905" cy="92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E1F1E7-A882-9EF3-84CE-DAF5DD357C8C}"/>
              </a:ext>
            </a:extLst>
          </p:cNvPr>
          <p:cNvCxnSpPr/>
          <p:nvPr/>
        </p:nvCxnSpPr>
        <p:spPr>
          <a:xfrm flipV="1">
            <a:off x="2267744" y="1193536"/>
            <a:ext cx="2304256" cy="160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D2E8BC-D3BD-77C3-D2EC-21571953D5F9}"/>
              </a:ext>
            </a:extLst>
          </p:cNvPr>
          <p:cNvCxnSpPr>
            <a:cxnSpLocks/>
          </p:cNvCxnSpPr>
          <p:nvPr/>
        </p:nvCxnSpPr>
        <p:spPr>
          <a:xfrm flipV="1">
            <a:off x="2691653" y="1803771"/>
            <a:ext cx="2493327" cy="16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5F3AB8-B3E1-B5CD-DA10-2BEBCB49812A}"/>
              </a:ext>
            </a:extLst>
          </p:cNvPr>
          <p:cNvSpPr txBox="1"/>
          <p:nvPr/>
        </p:nvSpPr>
        <p:spPr>
          <a:xfrm flipH="1">
            <a:off x="2656826" y="4813106"/>
            <a:ext cx="471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Bergmann</a:t>
            </a:r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Uninformed Students: Student-Teacher Anomaly Detection with Discriminative Latent Embeddings, 2020</a:t>
            </a:r>
          </a:p>
          <a:p>
            <a:pPr fontAlgn="t"/>
            <a:endParaRPr lang="it-IT" sz="120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FA936-9631-2DCC-E484-7463F86C9CD1}"/>
              </a:ext>
            </a:extLst>
          </p:cNvPr>
          <p:cNvCxnSpPr/>
          <p:nvPr/>
        </p:nvCxnSpPr>
        <p:spPr>
          <a:xfrm>
            <a:off x="5751149" y="981251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3E74B8-9348-573E-8B6C-2DC7FB7A37ED}"/>
              </a:ext>
            </a:extLst>
          </p:cNvPr>
          <p:cNvCxnSpPr/>
          <p:nvPr/>
        </p:nvCxnSpPr>
        <p:spPr>
          <a:xfrm flipV="1">
            <a:off x="5751149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37E990-FD3E-A6C2-3215-EBD0CD660FC5}"/>
              </a:ext>
            </a:extLst>
          </p:cNvPr>
          <p:cNvCxnSpPr/>
          <p:nvPr/>
        </p:nvCxnSpPr>
        <p:spPr>
          <a:xfrm flipV="1">
            <a:off x="6075185" y="985974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EE5D6-7D9A-9037-5ED3-5F30B495BE4A}"/>
              </a:ext>
            </a:extLst>
          </p:cNvPr>
          <p:cNvCxnSpPr/>
          <p:nvPr/>
        </p:nvCxnSpPr>
        <p:spPr>
          <a:xfrm>
            <a:off x="6075185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1CBE26-E656-7626-E614-F266FE2EF8FE}"/>
              </a:ext>
            </a:extLst>
          </p:cNvPr>
          <p:cNvSpPr txBox="1"/>
          <p:nvPr/>
        </p:nvSpPr>
        <p:spPr>
          <a:xfrm flipH="1">
            <a:off x="6639114" y="1551101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2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4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59B76-EE7E-8D4C-1182-A31F29F31C43}"/>
              </a:ext>
            </a:extLst>
          </p:cNvPr>
          <p:cNvSpPr txBox="1"/>
          <p:nvPr/>
        </p:nvSpPr>
        <p:spPr>
          <a:xfrm flipH="1">
            <a:off x="6503997" y="1299050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1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4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7E6774-7473-0F92-2728-4429BA56189D}"/>
              </a:ext>
            </a:extLst>
          </p:cNvPr>
          <p:cNvSpPr txBox="1"/>
          <p:nvPr/>
        </p:nvSpPr>
        <p:spPr>
          <a:xfrm flipH="1">
            <a:off x="6766977" y="1888585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3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6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4A642-CD98-82E8-F4CA-68EEB2E8876E}"/>
              </a:ext>
            </a:extLst>
          </p:cNvPr>
          <p:cNvSpPr txBox="1"/>
          <p:nvPr/>
        </p:nvSpPr>
        <p:spPr>
          <a:xfrm>
            <a:off x="5504946" y="152495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1</a:t>
            </a:r>
            <a:endParaRPr lang="it-I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86A7C-5E33-1C17-9A65-32AB890CBCC9}"/>
              </a:ext>
            </a:extLst>
          </p:cNvPr>
          <p:cNvSpPr txBox="1"/>
          <p:nvPr/>
        </p:nvSpPr>
        <p:spPr>
          <a:xfrm>
            <a:off x="5663803" y="17873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2</a:t>
            </a:r>
            <a:endParaRPr lang="it-IT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15D3D-6616-D554-E51C-9F48B43A9CD4}"/>
              </a:ext>
            </a:extLst>
          </p:cNvPr>
          <p:cNvSpPr txBox="1"/>
          <p:nvPr/>
        </p:nvSpPr>
        <p:spPr>
          <a:xfrm>
            <a:off x="5809622" y="21463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3</a:t>
            </a:r>
            <a:endParaRPr lang="it-IT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38717D2-2CA7-CBA5-59B0-FCADB8564873}"/>
                  </a:ext>
                </a:extLst>
              </p14:cNvPr>
              <p14:cNvContentPartPr/>
              <p14:nvPr/>
            </p14:nvContentPartPr>
            <p14:xfrm>
              <a:off x="6115545" y="997990"/>
              <a:ext cx="176760" cy="109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38717D2-2CA7-CBA5-59B0-FCADB8564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6545" y="988960"/>
                <a:ext cx="194400" cy="127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9C2A87-88AA-EC8A-61E9-E53D3EF0C280}"/>
                  </a:ext>
                </a:extLst>
              </p14:cNvPr>
              <p14:cNvContentPartPr/>
              <p14:nvPr/>
            </p14:nvContentPartPr>
            <p14:xfrm>
              <a:off x="5940645" y="976260"/>
              <a:ext cx="381960" cy="221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9C2A87-88AA-EC8A-61E9-E53D3EF0C2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637" y="967260"/>
                <a:ext cx="399617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ABB710-05A2-9B97-3DC8-55A791D403B6}"/>
                  </a:ext>
                </a:extLst>
              </p14:cNvPr>
              <p14:cNvContentPartPr/>
              <p14:nvPr/>
            </p14:nvContentPartPr>
            <p14:xfrm>
              <a:off x="5741565" y="975900"/>
              <a:ext cx="243360" cy="222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ABB710-05A2-9B97-3DC8-55A791D403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2552" y="966900"/>
                <a:ext cx="261026" cy="24012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389EC8-CDE5-6194-99EA-B3127220F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64" y="1511555"/>
            <a:ext cx="753742" cy="624724"/>
          </a:xfrm>
          <a:prstGeom prst="rect">
            <a:avLst/>
          </a:prstGeom>
        </p:spPr>
      </p:pic>
      <p:pic>
        <p:nvPicPr>
          <p:cNvPr id="39" name="Picture 3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7AB290-9A15-1B8F-2963-B7E20721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3" y="1844983"/>
            <a:ext cx="753742" cy="6247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A5EF4B-765E-0FFB-5917-1B0D7A23752C}"/>
                  </a:ext>
                </a:extLst>
              </p14:cNvPr>
              <p14:cNvContentPartPr/>
              <p14:nvPr/>
            </p14:nvContentPartPr>
            <p14:xfrm>
              <a:off x="3077505" y="3047596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A5EF4B-765E-0FFB-5917-1B0D7A2375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9505" y="30299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BAE12DB-18E9-1EFC-BFD3-F2660491F218}"/>
                  </a:ext>
                </a:extLst>
              </p14:cNvPr>
              <p14:cNvContentPartPr/>
              <p14:nvPr/>
            </p14:nvContentPartPr>
            <p14:xfrm>
              <a:off x="5164950" y="1188840"/>
              <a:ext cx="40680" cy="55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BAE12DB-18E9-1EFC-BFD3-F2660491F2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6950" y="1171200"/>
                <a:ext cx="763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FD744BD-1D29-D2E8-A800-F155EF4E17D9}"/>
                  </a:ext>
                </a:extLst>
              </p14:cNvPr>
              <p14:cNvContentPartPr/>
              <p14:nvPr/>
            </p14:nvContentPartPr>
            <p14:xfrm>
              <a:off x="5163870" y="1234200"/>
              <a:ext cx="48600" cy="194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FD744BD-1D29-D2E8-A800-F155EF4E17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6230" y="1216560"/>
                <a:ext cx="84240" cy="55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A6923C-BF7E-A2CF-254C-FF93F4C4EEDB}"/>
              </a:ext>
            </a:extLst>
          </p:cNvPr>
          <p:cNvSpPr txBox="1"/>
          <p:nvPr/>
        </p:nvSpPr>
        <p:spPr>
          <a:xfrm>
            <a:off x="4640681" y="1045850"/>
            <a:ext cx="94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50"/>
                </a:solidFill>
              </a:rPr>
              <a:t>(r,c) patch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73731B-CD97-DF61-54AA-E84C2DC8361C}"/>
              </a:ext>
            </a:extLst>
          </p:cNvPr>
          <p:cNvSpPr/>
          <p:nvPr/>
        </p:nvSpPr>
        <p:spPr>
          <a:xfrm>
            <a:off x="8028384" y="901338"/>
            <a:ext cx="104572" cy="10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EC44E7-8E19-098E-D95E-496B7165C008}"/>
              </a:ext>
            </a:extLst>
          </p:cNvPr>
          <p:cNvSpPr/>
          <p:nvPr/>
        </p:nvSpPr>
        <p:spPr>
          <a:xfrm>
            <a:off x="8028384" y="1234200"/>
            <a:ext cx="104572" cy="1022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80326-C2A6-F676-A506-6AF2AC99B6D6}"/>
              </a:ext>
            </a:extLst>
          </p:cNvPr>
          <p:cNvSpPr txBox="1"/>
          <p:nvPr/>
        </p:nvSpPr>
        <p:spPr>
          <a:xfrm>
            <a:off x="8204134" y="792765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Teacher</a:t>
            </a:r>
            <a:endParaRPr lang="it-IT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C0AC3A-A773-6B05-EFBD-2039F9E47C19}"/>
              </a:ext>
            </a:extLst>
          </p:cNvPr>
          <p:cNvSpPr txBox="1"/>
          <p:nvPr/>
        </p:nvSpPr>
        <p:spPr>
          <a:xfrm>
            <a:off x="8208681" y="111969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Student</a:t>
            </a:r>
            <a:endParaRPr lang="it-IT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EE0B96-68B5-340F-2119-AF1F66135747}"/>
              </a:ext>
            </a:extLst>
          </p:cNvPr>
          <p:cNvSpPr/>
          <p:nvPr/>
        </p:nvSpPr>
        <p:spPr>
          <a:xfrm>
            <a:off x="5163870" y="24643"/>
            <a:ext cx="1640295" cy="23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83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968"/>
            <a:ext cx="8229600" cy="493563"/>
          </a:xfrm>
        </p:spPr>
        <p:txBody>
          <a:bodyPr/>
          <a:lstStyle/>
          <a:p>
            <a:r>
              <a:rPr lang="en-US" dirty="0"/>
              <a:t>Background: Uninformed Students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1338"/>
            <a:ext cx="2890664" cy="3693285"/>
          </a:xfrm>
        </p:spPr>
        <p:txBody>
          <a:bodyPr/>
          <a:lstStyle/>
          <a:p>
            <a:pPr marL="0" indent="0"/>
            <a:endParaRPr lang="it-IT" dirty="0"/>
          </a:p>
          <a:p>
            <a:pPr marL="0" indent="0"/>
            <a:r>
              <a:rPr lang="it-IT" dirty="0"/>
              <a:t>Fixed patch-size</a:t>
            </a:r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Ensemble of Students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Predictive </a:t>
            </a:r>
            <a:r>
              <a:rPr lang="en-US" b="1" dirty="0"/>
              <a:t>uncertainty</a:t>
            </a:r>
            <a:r>
              <a:rPr lang="en-US" dirty="0"/>
              <a:t> </a:t>
            </a:r>
            <a:r>
              <a:rPr lang="en-US" i="1" dirty="0">
                <a:latin typeface="Maiandra GD" panose="020E0502030308020204" pitchFamily="34" charset="0"/>
              </a:rPr>
              <a:t>v</a:t>
            </a:r>
            <a:r>
              <a:rPr lang="en-US" sz="1100" dirty="0"/>
              <a:t>(</a:t>
            </a:r>
            <a:r>
              <a:rPr lang="en-US" sz="1100" i="1" dirty="0" err="1"/>
              <a:t>r,c</a:t>
            </a:r>
            <a:r>
              <a:rPr lang="en-US" sz="1100" dirty="0"/>
              <a:t>)   </a:t>
            </a:r>
            <a:r>
              <a:rPr lang="en-US" u="sng" dirty="0"/>
              <a:t>added to anomaly score:</a:t>
            </a:r>
            <a:endParaRPr lang="it-IT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4128F-9957-97E8-3EB5-61D1ECF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-23854"/>
            <a:ext cx="1926250" cy="1893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60382-148C-AAF6-184A-1C4C9A56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89" y="2810309"/>
            <a:ext cx="3528392" cy="8041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A0458-572A-AA83-6DDE-5DC0D2E49582}"/>
              </a:ext>
            </a:extLst>
          </p:cNvPr>
          <p:cNvCxnSpPr/>
          <p:nvPr/>
        </p:nvCxnSpPr>
        <p:spPr>
          <a:xfrm>
            <a:off x="5751149" y="981251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D1DDA7-3501-1818-67F3-71CECD2AFBB1}"/>
              </a:ext>
            </a:extLst>
          </p:cNvPr>
          <p:cNvCxnSpPr/>
          <p:nvPr/>
        </p:nvCxnSpPr>
        <p:spPr>
          <a:xfrm flipV="1">
            <a:off x="5751149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E46CC-3D82-97A0-EBFB-9B519A6943D5}"/>
              </a:ext>
            </a:extLst>
          </p:cNvPr>
          <p:cNvCxnSpPr/>
          <p:nvPr/>
        </p:nvCxnSpPr>
        <p:spPr>
          <a:xfrm flipV="1">
            <a:off x="6075185" y="985974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F4AD7-93AC-55AD-3E68-245CA96AEB64}"/>
              </a:ext>
            </a:extLst>
          </p:cNvPr>
          <p:cNvCxnSpPr/>
          <p:nvPr/>
        </p:nvCxnSpPr>
        <p:spPr>
          <a:xfrm>
            <a:off x="6075185" y="994549"/>
            <a:ext cx="216024" cy="205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380494-2920-AA50-C3E2-6CAAC68A62B2}"/>
              </a:ext>
            </a:extLst>
          </p:cNvPr>
          <p:cNvCxnSpPr>
            <a:cxnSpLocks/>
          </p:cNvCxnSpPr>
          <p:nvPr/>
        </p:nvCxnSpPr>
        <p:spPr>
          <a:xfrm flipV="1">
            <a:off x="6588224" y="596872"/>
            <a:ext cx="576064" cy="30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FCC6F-C553-7ACF-FEF2-59630370EC56}"/>
              </a:ext>
            </a:extLst>
          </p:cNvPr>
          <p:cNvSpPr txBox="1"/>
          <p:nvPr/>
        </p:nvSpPr>
        <p:spPr>
          <a:xfrm>
            <a:off x="7133456" y="258644"/>
            <a:ext cx="98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descriptor </a:t>
            </a:r>
          </a:p>
          <a:p>
            <a:r>
              <a:rPr lang="it-IT" sz="1400" b="1" dirty="0"/>
              <a:t>vectors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DF6555-AEC6-04DD-C9C6-9ADDC8EEF7BB}"/>
                  </a:ext>
                </a:extLst>
              </p14:cNvPr>
              <p14:cNvContentPartPr/>
              <p14:nvPr/>
            </p14:nvContentPartPr>
            <p14:xfrm>
              <a:off x="5168780" y="1179420"/>
              <a:ext cx="16200" cy="80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DF6555-AEC6-04DD-C9C6-9ADDC8EEF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0780" y="1161420"/>
                <a:ext cx="5184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A6923C-BF7E-A2CF-254C-FF93F4C4EEDB}"/>
              </a:ext>
            </a:extLst>
          </p:cNvPr>
          <p:cNvSpPr txBox="1"/>
          <p:nvPr/>
        </p:nvSpPr>
        <p:spPr>
          <a:xfrm>
            <a:off x="4644008" y="1045850"/>
            <a:ext cx="94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50"/>
                </a:solidFill>
              </a:rPr>
              <a:t>(r,c) patch</a:t>
            </a:r>
            <a:endParaRPr lang="it-IT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4C82-C268-B9FE-39DF-8C3C51724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670" y="3009741"/>
            <a:ext cx="491679" cy="2761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AD47B4-DC41-5507-C7FD-BFCDC7A4CCB6}"/>
              </a:ext>
            </a:extLst>
          </p:cNvPr>
          <p:cNvCxnSpPr>
            <a:cxnSpLocks/>
          </p:cNvCxnSpPr>
          <p:nvPr/>
        </p:nvCxnSpPr>
        <p:spPr>
          <a:xfrm flipH="1">
            <a:off x="6677383" y="627534"/>
            <a:ext cx="486905" cy="92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68F8DC-A3F5-D3D3-12BF-7ADF674C8242}"/>
              </a:ext>
            </a:extLst>
          </p:cNvPr>
          <p:cNvSpPr txBox="1"/>
          <p:nvPr/>
        </p:nvSpPr>
        <p:spPr>
          <a:xfrm flipH="1">
            <a:off x="6639114" y="1551101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2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4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F6F47-6EEB-C44C-715D-07CA714841BB}"/>
              </a:ext>
            </a:extLst>
          </p:cNvPr>
          <p:cNvSpPr txBox="1"/>
          <p:nvPr/>
        </p:nvSpPr>
        <p:spPr>
          <a:xfrm flipH="1">
            <a:off x="6503997" y="1299050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1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4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8E4F6-4F98-B3A7-434A-CD59065A80ED}"/>
              </a:ext>
            </a:extLst>
          </p:cNvPr>
          <p:cNvSpPr txBox="1"/>
          <p:nvPr/>
        </p:nvSpPr>
        <p:spPr>
          <a:xfrm flipH="1">
            <a:off x="6766977" y="1888585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Bahnschrift Light SemiCondensed" panose="020B0502040204020203" pitchFamily="34" charset="0"/>
              </a:rPr>
              <a:t>µ</a:t>
            </a:r>
            <a:r>
              <a:rPr lang="it-IT" baseline="30000" dirty="0">
                <a:latin typeface="Bahnschrift Light SemiCondensed" panose="020B0502040204020203" pitchFamily="34" charset="0"/>
              </a:rPr>
              <a:t>S</a:t>
            </a:r>
            <a:r>
              <a:rPr lang="it-IT" sz="1600" baseline="30000" dirty="0">
                <a:latin typeface="Bahnschrift Light SemiCondensed" panose="020B0502040204020203" pitchFamily="34" charset="0"/>
              </a:rPr>
              <a:t>3</a:t>
            </a:r>
            <a:r>
              <a:rPr lang="it-IT" sz="1400" dirty="0">
                <a:latin typeface="Bahnschrift Light SemiCondensed" panose="020B0502040204020203" pitchFamily="34" charset="0"/>
              </a:rPr>
              <a:t>(</a:t>
            </a:r>
            <a:r>
              <a:rPr lang="it-IT" sz="1600" i="1" dirty="0">
                <a:latin typeface="Amasis MT Pro" panose="020B0604020202020204" pitchFamily="18" charset="0"/>
                <a:ea typeface="1V_02_Go_Dial_050601" panose="02020603020101020101" pitchFamily="18" charset="-127"/>
                <a:cs typeface="Aldhabi" panose="020B0604020202020204" pitchFamily="2" charset="-78"/>
              </a:rPr>
              <a:t>r,c</a:t>
            </a:r>
            <a:r>
              <a:rPr lang="it-IT" sz="1400" dirty="0">
                <a:latin typeface="Bahnschrift Light SemiCondensed" panose="020B0502040204020203" pitchFamily="34" charset="0"/>
              </a:rPr>
              <a:t>)</a:t>
            </a:r>
            <a:endParaRPr lang="it-IT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E4732-E61E-7286-63DA-694F24EDF4B2}"/>
              </a:ext>
            </a:extLst>
          </p:cNvPr>
          <p:cNvSpPr txBox="1"/>
          <p:nvPr/>
        </p:nvSpPr>
        <p:spPr>
          <a:xfrm>
            <a:off x="7806899" y="3715785"/>
            <a:ext cx="142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Students’ average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E1F1E7-A882-9EF3-84CE-DAF5DD357C8C}"/>
              </a:ext>
            </a:extLst>
          </p:cNvPr>
          <p:cNvCxnSpPr/>
          <p:nvPr/>
        </p:nvCxnSpPr>
        <p:spPr>
          <a:xfrm flipV="1">
            <a:off x="2267744" y="1193536"/>
            <a:ext cx="2304256" cy="160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D2E8BC-D3BD-77C3-D2EC-21571953D5F9}"/>
              </a:ext>
            </a:extLst>
          </p:cNvPr>
          <p:cNvCxnSpPr>
            <a:cxnSpLocks/>
          </p:cNvCxnSpPr>
          <p:nvPr/>
        </p:nvCxnSpPr>
        <p:spPr>
          <a:xfrm flipV="1">
            <a:off x="2691653" y="1803771"/>
            <a:ext cx="2493327" cy="16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5F3AB8-B3E1-B5CD-DA10-2BEBCB49812A}"/>
              </a:ext>
            </a:extLst>
          </p:cNvPr>
          <p:cNvSpPr txBox="1"/>
          <p:nvPr/>
        </p:nvSpPr>
        <p:spPr>
          <a:xfrm flipH="1">
            <a:off x="2656826" y="4813106"/>
            <a:ext cx="471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Bergmann</a:t>
            </a:r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Uninformed Students: Student-Teacher Anomaly Detection with Discriminative Latent Embeddings, 2020</a:t>
            </a:r>
          </a:p>
          <a:p>
            <a:pPr fontAlgn="t"/>
            <a:endParaRPr lang="it-IT" sz="1200" dirty="0">
              <a:solidFill>
                <a:schemeClr val="bg1"/>
              </a:solidFill>
              <a:effectLst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274403-3336-593D-C87A-CA64E75C7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332" y="3658394"/>
            <a:ext cx="1096857" cy="89886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955795-1743-1505-F626-64C0B43BFA6F}"/>
              </a:ext>
            </a:extLst>
          </p:cNvPr>
          <p:cNvCxnSpPr>
            <a:cxnSpLocks/>
          </p:cNvCxnSpPr>
          <p:nvPr/>
        </p:nvCxnSpPr>
        <p:spPr>
          <a:xfrm flipH="1">
            <a:off x="6458545" y="3414792"/>
            <a:ext cx="233175" cy="64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6D3D44-6D65-CDDF-15CF-965132BBA2BE}"/>
              </a:ext>
            </a:extLst>
          </p:cNvPr>
          <p:cNvCxnSpPr/>
          <p:nvPr/>
        </p:nvCxnSpPr>
        <p:spPr>
          <a:xfrm>
            <a:off x="5607085" y="3435846"/>
            <a:ext cx="40507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BFFD28-810F-2F5A-F588-02A2D5657E37}"/>
              </a:ext>
            </a:extLst>
          </p:cNvPr>
          <p:cNvSpPr txBox="1"/>
          <p:nvPr/>
        </p:nvSpPr>
        <p:spPr>
          <a:xfrm>
            <a:off x="5504946" y="152495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1</a:t>
            </a:r>
            <a:endParaRPr lang="it-IT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358F23-9645-4ABB-28AE-D84F63F73A2D}"/>
              </a:ext>
            </a:extLst>
          </p:cNvPr>
          <p:cNvSpPr txBox="1"/>
          <p:nvPr/>
        </p:nvSpPr>
        <p:spPr>
          <a:xfrm>
            <a:off x="5663803" y="17873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2</a:t>
            </a:r>
            <a:endParaRPr lang="it-IT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0D2C06-30BD-1208-96CB-7C100300A6A4}"/>
              </a:ext>
            </a:extLst>
          </p:cNvPr>
          <p:cNvSpPr txBox="1"/>
          <p:nvPr/>
        </p:nvSpPr>
        <p:spPr>
          <a:xfrm>
            <a:off x="5809622" y="21463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3</a:t>
            </a:r>
            <a:endParaRPr lang="it-IT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69EA27-2C80-8B56-DF99-E7D2A7DEBABB}"/>
                  </a:ext>
                </a:extLst>
              </p14:cNvPr>
              <p14:cNvContentPartPr/>
              <p14:nvPr/>
            </p14:nvContentPartPr>
            <p14:xfrm>
              <a:off x="6115545" y="997990"/>
              <a:ext cx="176760" cy="10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69EA27-2C80-8B56-DF99-E7D2A7DEB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6905" y="989350"/>
                <a:ext cx="194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DB2894-8900-1E25-1F6C-0F3C7F38E205}"/>
                  </a:ext>
                </a:extLst>
              </p14:cNvPr>
              <p14:cNvContentPartPr/>
              <p14:nvPr/>
            </p14:nvContentPartPr>
            <p14:xfrm>
              <a:off x="5940645" y="976260"/>
              <a:ext cx="381960" cy="22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DB2894-8900-1E25-1F6C-0F3C7F38E2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2005" y="967620"/>
                <a:ext cx="399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8E5EF2-4892-19AB-6225-647D94661D77}"/>
                  </a:ext>
                </a:extLst>
              </p14:cNvPr>
              <p14:cNvContentPartPr/>
              <p14:nvPr/>
            </p14:nvContentPartPr>
            <p14:xfrm>
              <a:off x="5741565" y="975900"/>
              <a:ext cx="243360" cy="22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8E5EF2-4892-19AB-6225-647D94661D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32925" y="967260"/>
                <a:ext cx="261000" cy="240120"/>
              </a:xfrm>
              <a:prstGeom prst="rect">
                <a:avLst/>
              </a:prstGeom>
            </p:spPr>
          </p:pic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6D1EB5-A0B4-A7F8-A7D4-21B8CCF49346}"/>
              </a:ext>
            </a:extLst>
          </p:cNvPr>
          <p:cNvCxnSpPr>
            <a:cxnSpLocks/>
          </p:cNvCxnSpPr>
          <p:nvPr/>
        </p:nvCxnSpPr>
        <p:spPr>
          <a:xfrm>
            <a:off x="6155800" y="4058112"/>
            <a:ext cx="264578" cy="45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54FDB0-0573-C190-9C39-437DF1370F8C}"/>
              </a:ext>
            </a:extLst>
          </p:cNvPr>
          <p:cNvCxnSpPr>
            <a:cxnSpLocks/>
          </p:cNvCxnSpPr>
          <p:nvPr/>
        </p:nvCxnSpPr>
        <p:spPr>
          <a:xfrm flipV="1">
            <a:off x="6473454" y="3949964"/>
            <a:ext cx="180099" cy="144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12A162-A0CD-D607-E745-AF9A8C0A00DE}"/>
              </a:ext>
            </a:extLst>
          </p:cNvPr>
          <p:cNvCxnSpPr>
            <a:cxnSpLocks/>
          </p:cNvCxnSpPr>
          <p:nvPr/>
        </p:nvCxnSpPr>
        <p:spPr>
          <a:xfrm>
            <a:off x="6458545" y="4138390"/>
            <a:ext cx="57671" cy="2012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C7FA9B-DCFF-2EB8-C641-E25E07DED05F}"/>
              </a:ext>
            </a:extLst>
          </p:cNvPr>
          <p:cNvCxnSpPr>
            <a:cxnSpLocks/>
          </p:cNvCxnSpPr>
          <p:nvPr/>
        </p:nvCxnSpPr>
        <p:spPr>
          <a:xfrm flipV="1">
            <a:off x="6503997" y="4047267"/>
            <a:ext cx="1272359" cy="6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2ECE95-F602-F9A5-3A56-DA73E620C6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64" y="1511555"/>
            <a:ext cx="753742" cy="624724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8079EE-66A6-2C3E-779A-D7BEB6DCFC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3" y="1844983"/>
            <a:ext cx="753742" cy="6247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FFA69B0-75E4-83D1-51A4-9E9BAEFCB9F1}"/>
              </a:ext>
            </a:extLst>
          </p:cNvPr>
          <p:cNvSpPr/>
          <p:nvPr/>
        </p:nvSpPr>
        <p:spPr>
          <a:xfrm>
            <a:off x="5163870" y="24643"/>
            <a:ext cx="1640295" cy="23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B62B38-7018-544E-C4E4-9E638B157489}"/>
              </a:ext>
            </a:extLst>
          </p:cNvPr>
          <p:cNvSpPr/>
          <p:nvPr/>
        </p:nvSpPr>
        <p:spPr>
          <a:xfrm>
            <a:off x="8028384" y="901338"/>
            <a:ext cx="104572" cy="10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A23455-0A34-C745-ACB9-0D717C8AF68D}"/>
              </a:ext>
            </a:extLst>
          </p:cNvPr>
          <p:cNvSpPr/>
          <p:nvPr/>
        </p:nvSpPr>
        <p:spPr>
          <a:xfrm>
            <a:off x="8028384" y="1234200"/>
            <a:ext cx="104572" cy="1022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E3F797-7B26-02BF-036F-D7434C26383C}"/>
              </a:ext>
            </a:extLst>
          </p:cNvPr>
          <p:cNvSpPr txBox="1"/>
          <p:nvPr/>
        </p:nvSpPr>
        <p:spPr>
          <a:xfrm>
            <a:off x="8204134" y="792765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Teacher</a:t>
            </a:r>
            <a:endParaRPr lang="it-IT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978503-73EA-2BC6-DA90-A4B1DD855AAD}"/>
              </a:ext>
            </a:extLst>
          </p:cNvPr>
          <p:cNvSpPr txBox="1"/>
          <p:nvPr/>
        </p:nvSpPr>
        <p:spPr>
          <a:xfrm>
            <a:off x="8208681" y="1119692"/>
            <a:ext cx="8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Student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65981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STFPM (Student Teacher Feature Pyramid Matching)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0470"/>
            <a:ext cx="3682752" cy="38643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Feeding </a:t>
            </a:r>
            <a:r>
              <a:rPr lang="it-IT" b="1" dirty="0"/>
              <a:t>entire</a:t>
            </a:r>
            <a:r>
              <a:rPr lang="it-IT" dirty="0"/>
              <a:t> input all in once</a:t>
            </a:r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C0129-8F03-0325-9013-A0B59F5E9B50}"/>
              </a:ext>
            </a:extLst>
          </p:cNvPr>
          <p:cNvSpPr txBox="1"/>
          <p:nvPr/>
        </p:nvSpPr>
        <p:spPr>
          <a:xfrm flipH="1">
            <a:off x="2929140" y="4806096"/>
            <a:ext cx="452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Paper: </a:t>
            </a:r>
            <a:r>
              <a:rPr lang="it-IT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Student-Teacher Feature Pyramid Matching for Anomaly Detection</a:t>
            </a:r>
            <a:r>
              <a:rPr lang="it-IT" sz="10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en-GB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84371-6DAA-9E63-9F68-160AAEE0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288" y="748585"/>
            <a:ext cx="2370025" cy="2004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693CE32-D3CB-A5BB-4212-92D81DB33230}"/>
                  </a:ext>
                </a:extLst>
              </p14:cNvPr>
              <p14:cNvContentPartPr/>
              <p14:nvPr/>
            </p14:nvContentPartPr>
            <p14:xfrm>
              <a:off x="6261705" y="1804750"/>
              <a:ext cx="183960" cy="16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93CE32-D3CB-A5BB-4212-92D81DB332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2705" y="1795750"/>
                <a:ext cx="201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88C34C-7A0D-A8DA-7C7A-03857B37A35B}"/>
                  </a:ext>
                </a:extLst>
              </p14:cNvPr>
              <p14:cNvContentPartPr/>
              <p14:nvPr/>
            </p14:nvContentPartPr>
            <p14:xfrm>
              <a:off x="6255945" y="1775950"/>
              <a:ext cx="832680" cy="22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88C34C-7A0D-A8DA-7C7A-03857B37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7305" y="1766950"/>
                <a:ext cx="8503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18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STFPM (Student Teacher Feature Pyramid Matching)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0470"/>
            <a:ext cx="3682752" cy="38643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Feeding </a:t>
            </a:r>
            <a:r>
              <a:rPr lang="it-IT" b="1" dirty="0"/>
              <a:t>entire</a:t>
            </a:r>
            <a:r>
              <a:rPr lang="it-IT" dirty="0"/>
              <a:t> input all in once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Feature based distillation from </a:t>
            </a:r>
            <a:r>
              <a:rPr lang="it-IT" b="1" dirty="0"/>
              <a:t>multiple layers</a:t>
            </a:r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C0129-8F03-0325-9013-A0B59F5E9B50}"/>
              </a:ext>
            </a:extLst>
          </p:cNvPr>
          <p:cNvSpPr txBox="1"/>
          <p:nvPr/>
        </p:nvSpPr>
        <p:spPr>
          <a:xfrm flipH="1">
            <a:off x="2929140" y="4806096"/>
            <a:ext cx="452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Paper: </a:t>
            </a:r>
            <a:r>
              <a:rPr lang="it-IT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Student-Teacher Feature Pyramid Matching for Anomaly Detection</a:t>
            </a:r>
            <a:r>
              <a:rPr lang="it-IT" sz="10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en-GB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84371-6DAA-9E63-9F68-160AAEE0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288" y="748585"/>
            <a:ext cx="2370025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STFPM (Student Teacher Feature Pyramid Matching)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0470"/>
            <a:ext cx="3682752" cy="302340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Feeding </a:t>
            </a:r>
            <a:r>
              <a:rPr lang="it-IT" b="1" dirty="0"/>
              <a:t>entire</a:t>
            </a:r>
            <a:r>
              <a:rPr lang="it-IT" dirty="0"/>
              <a:t> input all in once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Feature based distillation from </a:t>
            </a:r>
            <a:r>
              <a:rPr lang="it-IT" b="1" dirty="0"/>
              <a:t>multiple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For each </a:t>
            </a:r>
            <a:r>
              <a:rPr lang="it-IT" i="1" dirty="0"/>
              <a:t>k</a:t>
            </a:r>
            <a:r>
              <a:rPr lang="it-IT" dirty="0"/>
              <a:t>-th layer group, we consider </a:t>
            </a:r>
            <a:r>
              <a:rPr lang="it-IT" dirty="0" err="1"/>
              <a:t>normalized</a:t>
            </a:r>
            <a:r>
              <a:rPr lang="it-IT" dirty="0"/>
              <a:t> </a:t>
            </a:r>
            <a:r>
              <a:rPr lang="it-IT" b="1" dirty="0"/>
              <a:t>Feature </a:t>
            </a:r>
            <a:r>
              <a:rPr lang="it-IT" b="1" dirty="0" err="1"/>
              <a:t>Vectors</a:t>
            </a:r>
            <a:r>
              <a:rPr lang="it-IT" dirty="0"/>
              <a:t> </a:t>
            </a:r>
            <a:r>
              <a:rPr lang="el-GR" sz="1800" dirty="0">
                <a:latin typeface="Bookman Old Style" panose="02050604050505020204" pitchFamily="18" charset="0"/>
              </a:rPr>
              <a:t>Φ</a:t>
            </a:r>
            <a:r>
              <a:rPr lang="it-IT" sz="1800" dirty="0">
                <a:latin typeface="Bookman Old Style" panose="02050604050505020204" pitchFamily="18" charset="0"/>
              </a:rPr>
              <a:t>(</a:t>
            </a:r>
            <a:r>
              <a:rPr lang="it-IT" sz="1800" i="1" dirty="0">
                <a:latin typeface="Bookman Old Style" panose="02050604050505020204" pitchFamily="18" charset="0"/>
              </a:rPr>
              <a:t>x</a:t>
            </a:r>
            <a:r>
              <a:rPr lang="it-IT" sz="1800" dirty="0">
                <a:latin typeface="Bookman Old Style" panose="02050604050505020204" pitchFamily="18" charset="0"/>
              </a:rPr>
              <a:t>)</a:t>
            </a:r>
            <a:r>
              <a:rPr lang="it-IT" sz="1200" i="1" dirty="0">
                <a:latin typeface="Bookman Old Style" panose="02050604050505020204" pitchFamily="18" charset="0"/>
              </a:rPr>
              <a:t>i,j </a:t>
            </a:r>
            <a:r>
              <a:rPr lang="it-IT" sz="1200" dirty="0">
                <a:latin typeface="Arial Narrow" panose="020B0606020202030204" pitchFamily="34" charset="0"/>
              </a:rPr>
              <a:t> </a:t>
            </a:r>
            <a:r>
              <a:rPr lang="it-IT" dirty="0"/>
              <a:t>in feature maps’ (</a:t>
            </a:r>
            <a:r>
              <a:rPr lang="it-IT" i="1" dirty="0"/>
              <a:t>i,j</a:t>
            </a:r>
            <a:r>
              <a:rPr lang="it-IT" dirty="0"/>
              <a:t>) positions</a:t>
            </a:r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FB48E-6320-3FF0-DFAF-D21E2F19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526" y="3354436"/>
            <a:ext cx="1248521" cy="1224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4C93FC-263B-D4DE-D9CC-5A387BF341FF}"/>
              </a:ext>
            </a:extLst>
          </p:cNvPr>
          <p:cNvSpPr txBox="1"/>
          <p:nvPr/>
        </p:nvSpPr>
        <p:spPr>
          <a:xfrm>
            <a:off x="7482434" y="4498319"/>
            <a:ext cx="16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Feature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5B101-1A7F-7ECE-39DB-2587F253150E}"/>
              </a:ext>
            </a:extLst>
          </p:cNvPr>
          <p:cNvSpPr txBox="1"/>
          <p:nvPr/>
        </p:nvSpPr>
        <p:spPr>
          <a:xfrm flipH="1">
            <a:off x="8122298" y="3126912"/>
            <a:ext cx="3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Bell MT" panose="02020503060305020303" pitchFamily="18" charset="0"/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66870-C2CE-5DC3-764C-593B3F5AB2ED}"/>
              </a:ext>
            </a:extLst>
          </p:cNvPr>
          <p:cNvSpPr txBox="1"/>
          <p:nvPr/>
        </p:nvSpPr>
        <p:spPr>
          <a:xfrm flipH="1">
            <a:off x="7394081" y="3787399"/>
            <a:ext cx="3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Bell MT" panose="02020503060305020303" pitchFamily="18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C0129-8F03-0325-9013-A0B59F5E9B50}"/>
              </a:ext>
            </a:extLst>
          </p:cNvPr>
          <p:cNvSpPr txBox="1"/>
          <p:nvPr/>
        </p:nvSpPr>
        <p:spPr>
          <a:xfrm flipH="1">
            <a:off x="2929140" y="4806096"/>
            <a:ext cx="452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Paper: </a:t>
            </a:r>
            <a:r>
              <a:rPr lang="it-IT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Student-Teacher Feature Pyramid Matching for Anomaly Detection</a:t>
            </a:r>
            <a:r>
              <a:rPr lang="it-IT" sz="10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en-GB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84371-6DAA-9E63-9F68-160AAEE0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88" y="748585"/>
            <a:ext cx="2370025" cy="2004234"/>
          </a:xfrm>
          <a:prstGeom prst="rect">
            <a:avLst/>
          </a:prstGeom>
        </p:spPr>
      </p:pic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B5995F23-D76D-A70C-F603-1F991550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168" y="2381570"/>
            <a:ext cx="502129" cy="5021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CA98F-481A-EF4A-409D-4F713CEBEE7F}"/>
              </a:ext>
            </a:extLst>
          </p:cNvPr>
          <p:cNvCxnSpPr/>
          <p:nvPr/>
        </p:nvCxnSpPr>
        <p:spPr>
          <a:xfrm>
            <a:off x="6691418" y="2891543"/>
            <a:ext cx="791016" cy="47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43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STFPM (Student Teacher Feature Pyramid Matching) 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A892C-4AC2-FDB6-9066-7C28F3B5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0470"/>
            <a:ext cx="3682752" cy="38364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Feeding </a:t>
            </a:r>
            <a:r>
              <a:rPr lang="it-IT" b="1" dirty="0"/>
              <a:t>entire</a:t>
            </a:r>
            <a:r>
              <a:rPr lang="it-IT" dirty="0"/>
              <a:t> input all in once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Feature based distillation from </a:t>
            </a:r>
            <a:r>
              <a:rPr lang="it-IT" b="1" dirty="0"/>
              <a:t>multiple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For each </a:t>
            </a:r>
            <a:r>
              <a:rPr lang="it-IT" i="1" dirty="0"/>
              <a:t>k</a:t>
            </a:r>
            <a:r>
              <a:rPr lang="it-IT" dirty="0"/>
              <a:t>-th layer group, we consider </a:t>
            </a:r>
            <a:r>
              <a:rPr lang="it-IT" dirty="0" err="1"/>
              <a:t>normalized</a:t>
            </a:r>
            <a:r>
              <a:rPr lang="it-IT" dirty="0"/>
              <a:t> </a:t>
            </a:r>
            <a:r>
              <a:rPr lang="it-IT" b="1" dirty="0"/>
              <a:t>Feature </a:t>
            </a:r>
            <a:r>
              <a:rPr lang="it-IT" b="1" dirty="0" err="1"/>
              <a:t>Vectors</a:t>
            </a:r>
            <a:r>
              <a:rPr lang="it-IT" dirty="0"/>
              <a:t> </a:t>
            </a:r>
            <a:r>
              <a:rPr lang="el-GR" sz="1800" dirty="0">
                <a:latin typeface="Bookman Old Style" panose="02050604050505020204" pitchFamily="18" charset="0"/>
              </a:rPr>
              <a:t>Φ</a:t>
            </a:r>
            <a:r>
              <a:rPr lang="it-IT" sz="1800" dirty="0">
                <a:latin typeface="Bookman Old Style" panose="02050604050505020204" pitchFamily="18" charset="0"/>
              </a:rPr>
              <a:t>(</a:t>
            </a:r>
            <a:r>
              <a:rPr lang="it-IT" sz="1800" i="1" dirty="0">
                <a:latin typeface="Bookman Old Style" panose="02050604050505020204" pitchFamily="18" charset="0"/>
              </a:rPr>
              <a:t>x</a:t>
            </a:r>
            <a:r>
              <a:rPr lang="it-IT" sz="1800" dirty="0">
                <a:latin typeface="Bookman Old Style" panose="02050604050505020204" pitchFamily="18" charset="0"/>
              </a:rPr>
              <a:t>)</a:t>
            </a:r>
            <a:r>
              <a:rPr lang="it-IT" sz="1200" i="1" dirty="0">
                <a:latin typeface="Bookman Old Style" panose="02050604050505020204" pitchFamily="18" charset="0"/>
              </a:rPr>
              <a:t>i,j </a:t>
            </a:r>
            <a:r>
              <a:rPr lang="it-IT" sz="1200" dirty="0">
                <a:latin typeface="Arial Narrow" panose="020B0606020202030204" pitchFamily="34" charset="0"/>
              </a:rPr>
              <a:t> </a:t>
            </a:r>
            <a:r>
              <a:rPr lang="it-IT" dirty="0"/>
              <a:t>in feature maps’ (</a:t>
            </a:r>
            <a:r>
              <a:rPr lang="it-IT" i="1" dirty="0"/>
              <a:t>i,j</a:t>
            </a:r>
            <a:r>
              <a:rPr lang="it-IT" dirty="0"/>
              <a:t>) positions</a:t>
            </a:r>
          </a:p>
          <a:p>
            <a:pPr marL="0" indent="0">
              <a:lnSpc>
                <a:spcPct val="150000"/>
              </a:lnSpc>
            </a:pPr>
            <a:r>
              <a:rPr lang="it-IT" dirty="0"/>
              <a:t>     </a:t>
            </a:r>
          </a:p>
          <a:p>
            <a:pPr marL="0" indent="0">
              <a:lnSpc>
                <a:spcPct val="150000"/>
              </a:lnSpc>
            </a:pPr>
            <a:r>
              <a:rPr lang="it-IT" dirty="0"/>
              <a:t>                Cosine similarity: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FB48E-6320-3FF0-DFAF-D21E2F19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526" y="3354436"/>
            <a:ext cx="1248521" cy="1224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4C93FC-263B-D4DE-D9CC-5A387BF341FF}"/>
              </a:ext>
            </a:extLst>
          </p:cNvPr>
          <p:cNvSpPr txBox="1"/>
          <p:nvPr/>
        </p:nvSpPr>
        <p:spPr>
          <a:xfrm>
            <a:off x="7482434" y="4498319"/>
            <a:ext cx="16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Feature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5B101-1A7F-7ECE-39DB-2587F253150E}"/>
              </a:ext>
            </a:extLst>
          </p:cNvPr>
          <p:cNvSpPr txBox="1"/>
          <p:nvPr/>
        </p:nvSpPr>
        <p:spPr>
          <a:xfrm flipH="1">
            <a:off x="8122298" y="3126912"/>
            <a:ext cx="3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Bell MT" panose="02020503060305020303" pitchFamily="18" charset="0"/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66870-C2CE-5DC3-764C-593B3F5AB2ED}"/>
              </a:ext>
            </a:extLst>
          </p:cNvPr>
          <p:cNvSpPr txBox="1"/>
          <p:nvPr/>
        </p:nvSpPr>
        <p:spPr>
          <a:xfrm flipH="1">
            <a:off x="7394081" y="3787399"/>
            <a:ext cx="3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Bell MT" panose="02020503060305020303" pitchFamily="18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183D0-5748-6002-FCA7-B294FA6A4E27}"/>
              </a:ext>
            </a:extLst>
          </p:cNvPr>
          <p:cNvSpPr txBox="1"/>
          <p:nvPr/>
        </p:nvSpPr>
        <p:spPr>
          <a:xfrm>
            <a:off x="118970" y="4092302"/>
            <a:ext cx="166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Century Gothic" panose="020B0502020202020204" pitchFamily="34" charset="0"/>
              </a:rPr>
              <a:t>as</a:t>
            </a:r>
            <a:r>
              <a:rPr lang="it-IT" sz="1200" dirty="0">
                <a:latin typeface="Century Gothic" panose="020B0502020202020204" pitchFamily="34" charset="0"/>
              </a:rPr>
              <a:t> </a:t>
            </a:r>
            <a:r>
              <a:rPr lang="it-IT" sz="1200" dirty="0" err="1">
                <a:latin typeface="Century Gothic" panose="020B0502020202020204" pitchFamily="34" charset="0"/>
              </a:rPr>
              <a:t>loss</a:t>
            </a:r>
            <a:r>
              <a:rPr lang="it-IT" sz="1200" dirty="0">
                <a:latin typeface="Century Gothic" panose="020B0502020202020204" pitchFamily="34" charset="0"/>
              </a:rPr>
              <a:t> and  </a:t>
            </a:r>
            <a:r>
              <a:rPr lang="it-IT" sz="1200" dirty="0" err="1">
                <a:latin typeface="Century Gothic" panose="020B0502020202020204" pitchFamily="34" charset="0"/>
              </a:rPr>
              <a:t>anomaly</a:t>
            </a:r>
            <a:r>
              <a:rPr lang="it-IT" sz="1200" dirty="0">
                <a:latin typeface="Century Gothic" panose="020B0502020202020204" pitchFamily="34" charset="0"/>
              </a:rPr>
              <a:t>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C0129-8F03-0325-9013-A0B59F5E9B50}"/>
              </a:ext>
            </a:extLst>
          </p:cNvPr>
          <p:cNvSpPr txBox="1"/>
          <p:nvPr/>
        </p:nvSpPr>
        <p:spPr>
          <a:xfrm flipH="1">
            <a:off x="2929140" y="4806096"/>
            <a:ext cx="452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Paper: </a:t>
            </a:r>
            <a:r>
              <a:rPr lang="it-IT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et. Al, </a:t>
            </a:r>
            <a:r>
              <a:rPr lang="en-GB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Student-Teacher Feature Pyramid Matching for Anomaly Detection</a:t>
            </a:r>
            <a:r>
              <a:rPr lang="it-IT" sz="10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en-GB" sz="10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C2C1BD-442D-5BC7-6E55-5E695CF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72" y="3813454"/>
            <a:ext cx="3682752" cy="84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84371-6DAA-9E63-9F68-160AAEE0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288" y="748585"/>
            <a:ext cx="2370025" cy="2004234"/>
          </a:xfrm>
          <a:prstGeom prst="rect">
            <a:avLst/>
          </a:prstGeom>
        </p:spPr>
      </p:pic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B5995F23-D76D-A70C-F603-1F9915509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4168" y="2381570"/>
            <a:ext cx="502129" cy="5021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CA98F-481A-EF4A-409D-4F713CEBEE7F}"/>
              </a:ext>
            </a:extLst>
          </p:cNvPr>
          <p:cNvCxnSpPr/>
          <p:nvPr/>
        </p:nvCxnSpPr>
        <p:spPr>
          <a:xfrm>
            <a:off x="6691418" y="2891543"/>
            <a:ext cx="791016" cy="47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5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04722-DCAD-19B6-ADCF-4808270E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" y="734606"/>
            <a:ext cx="5889624" cy="4059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B796F-A260-DAE5-4CE4-7E3602E372D1}"/>
              </a:ext>
            </a:extLst>
          </p:cNvPr>
          <p:cNvSpPr txBox="1"/>
          <p:nvPr/>
        </p:nvSpPr>
        <p:spPr>
          <a:xfrm>
            <a:off x="1835696" y="4338959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Anomaly score maps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F7520-872A-2CD1-1526-18384C63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38"/>
            <a:ext cx="8229600" cy="493563"/>
          </a:xfrm>
        </p:spPr>
        <p:txBody>
          <a:bodyPr/>
          <a:lstStyle/>
          <a:p>
            <a:r>
              <a:rPr lang="it-IT" dirty="0"/>
              <a:t>Background: </a:t>
            </a:r>
            <a:r>
              <a:rPr lang="it-IT" dirty="0" err="1"/>
              <a:t>Anomaly</a:t>
            </a:r>
            <a:r>
              <a:rPr lang="it-IT" dirty="0"/>
              <a:t> score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5EBB-40FA-2F1D-06F5-7FB46685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72" y="1779662"/>
            <a:ext cx="375996" cy="3880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8A32B1-046C-E187-9B42-09058FD31DED}"/>
                  </a:ext>
                </a:extLst>
              </p14:cNvPr>
              <p14:cNvContentPartPr/>
              <p14:nvPr/>
            </p14:nvContentPartPr>
            <p14:xfrm>
              <a:off x="4234640" y="3365400"/>
              <a:ext cx="1456920" cy="102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8A32B1-046C-E187-9B42-09058FD31D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1640" y="3302400"/>
                <a:ext cx="1582560" cy="11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41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43EE5C-3AD0-5291-A524-648935D3FFF7}"/>
              </a:ext>
            </a:extLst>
          </p:cNvPr>
          <p:cNvSpPr txBox="1"/>
          <p:nvPr/>
        </p:nvSpPr>
        <p:spPr>
          <a:xfrm>
            <a:off x="6815361" y="292191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Bilinear interpolation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8DF35-B5BA-ED6A-B60F-6197E583D464}"/>
              </a:ext>
            </a:extLst>
          </p:cNvPr>
          <p:cNvSpPr txBox="1"/>
          <p:nvPr/>
        </p:nvSpPr>
        <p:spPr>
          <a:xfrm>
            <a:off x="7452320" y="1454363"/>
            <a:ext cx="1781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input dims: (h,w)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4722-DCAD-19B6-ADCF-4808270E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" y="734606"/>
            <a:ext cx="5889624" cy="4059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B796F-A260-DAE5-4CE4-7E3602E372D1}"/>
              </a:ext>
            </a:extLst>
          </p:cNvPr>
          <p:cNvSpPr txBox="1"/>
          <p:nvPr/>
        </p:nvSpPr>
        <p:spPr>
          <a:xfrm>
            <a:off x="1835696" y="4338959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Anomaly score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38754-9FAF-1583-1D56-42F428AE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35" y="1762140"/>
            <a:ext cx="2088232" cy="108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F7520-872A-2CD1-1526-18384C63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38"/>
            <a:ext cx="8229600" cy="493563"/>
          </a:xfrm>
        </p:spPr>
        <p:txBody>
          <a:bodyPr/>
          <a:lstStyle/>
          <a:p>
            <a:r>
              <a:rPr lang="it-IT" dirty="0"/>
              <a:t>Background: </a:t>
            </a:r>
            <a:r>
              <a:rPr lang="it-IT" dirty="0" err="1"/>
              <a:t>Anomaly</a:t>
            </a:r>
            <a:r>
              <a:rPr lang="it-IT" dirty="0"/>
              <a:t> score maps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F822F7-7222-0BC9-B244-592755D906C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07704" y="2302516"/>
            <a:ext cx="4762531" cy="79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988D0E-46FD-11B8-BB67-5DE7CF397EA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843808" y="2302516"/>
            <a:ext cx="3826427" cy="77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7E84D-82D9-25B9-EE8C-2481910563C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851920" y="2302516"/>
            <a:ext cx="2818315" cy="78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405EBB-40FA-2F1D-06F5-7FB46685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72" y="1779662"/>
            <a:ext cx="375996" cy="3880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550FF8-76BC-5F81-5AED-290F24B803D7}"/>
              </a:ext>
            </a:extLst>
          </p:cNvPr>
          <p:cNvSpPr txBox="1"/>
          <p:nvPr/>
        </p:nvSpPr>
        <p:spPr>
          <a:xfrm>
            <a:off x="6671345" y="469477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entury Gothic" panose="020B0502020202020204" pitchFamily="34" charset="0"/>
              </a:rPr>
              <a:t>We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need</a:t>
            </a:r>
            <a:r>
              <a:rPr lang="it-IT" sz="1600" dirty="0">
                <a:latin typeface="Century Gothic" panose="020B0502020202020204" pitchFamily="34" charset="0"/>
              </a:rPr>
              <a:t> to </a:t>
            </a:r>
            <a:r>
              <a:rPr lang="it-IT" sz="1600" dirty="0" err="1">
                <a:latin typeface="Century Gothic" panose="020B0502020202020204" pitchFamily="34" charset="0"/>
              </a:rPr>
              <a:t>upscale</a:t>
            </a:r>
            <a:r>
              <a:rPr lang="it-IT" sz="1600" dirty="0">
                <a:latin typeface="Century Gothic" panose="020B0502020202020204" pitchFamily="34" charset="0"/>
              </a:rPr>
              <a:t> intermediate </a:t>
            </a:r>
            <a:r>
              <a:rPr lang="it-IT" sz="1600" dirty="0" err="1">
                <a:latin typeface="Century Gothic" panose="020B0502020202020204" pitchFamily="34" charset="0"/>
              </a:rPr>
              <a:t>anomaly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maps</a:t>
            </a:r>
            <a:endParaRPr lang="it-IT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71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692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Starting from </a:t>
            </a:r>
            <a:r>
              <a:rPr lang="en-US" b="1" dirty="0"/>
              <a:t>STFPM</a:t>
            </a:r>
            <a:r>
              <a:rPr lang="en-US" dirty="0"/>
              <a:t> general scheme: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B04F1-2128-9018-E2E2-583D8F0BEFB1}"/>
              </a:ext>
            </a:extLst>
          </p:cNvPr>
          <p:cNvSpPr txBox="1"/>
          <p:nvPr/>
        </p:nvSpPr>
        <p:spPr>
          <a:xfrm>
            <a:off x="535659" y="1512784"/>
            <a:ext cx="705678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303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CA01127-457C-D0BE-1262-46CD589C6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62" y="771550"/>
            <a:ext cx="5439838" cy="3843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375"/>
            <a:ext cx="8229600" cy="493563"/>
          </a:xfrm>
        </p:spPr>
        <p:txBody>
          <a:bodyPr/>
          <a:lstStyle/>
          <a:p>
            <a:r>
              <a:rPr lang="en-US" dirty="0"/>
              <a:t>Visual Anomaly Detection and Segmentation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01C0F-064C-1243-B367-A1EFEF48B7FF}"/>
              </a:ext>
            </a:extLst>
          </p:cNvPr>
          <p:cNvSpPr txBox="1"/>
          <p:nvPr/>
        </p:nvSpPr>
        <p:spPr>
          <a:xfrm>
            <a:off x="4342613" y="699542"/>
            <a:ext cx="86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Normal</a:t>
            </a: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6534C-0627-DC64-EB10-159F27D7564A}"/>
              </a:ext>
            </a:extLst>
          </p:cNvPr>
          <p:cNvSpPr txBox="1"/>
          <p:nvPr/>
        </p:nvSpPr>
        <p:spPr>
          <a:xfrm>
            <a:off x="5341305" y="703355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Anomalous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4AF80-4AA4-3958-BCCF-336FA88874D3}"/>
              </a:ext>
            </a:extLst>
          </p:cNvPr>
          <p:cNvSpPr txBox="1"/>
          <p:nvPr/>
        </p:nvSpPr>
        <p:spPr>
          <a:xfrm>
            <a:off x="8211688" y="703355"/>
            <a:ext cx="729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Mask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AE6C7-36C5-8B88-9E5C-7B94BD34C21E}"/>
              </a:ext>
            </a:extLst>
          </p:cNvPr>
          <p:cNvSpPr txBox="1"/>
          <p:nvPr/>
        </p:nvSpPr>
        <p:spPr>
          <a:xfrm>
            <a:off x="6802927" y="707372"/>
            <a:ext cx="1139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Score </a:t>
            </a:r>
            <a:r>
              <a:rPr lang="it-IT" sz="1600" dirty="0" err="1"/>
              <a:t>Map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EE337-ED55-12D9-00B6-F8C8212BCBE5}"/>
              </a:ext>
            </a:extLst>
          </p:cNvPr>
          <p:cNvSpPr txBox="1"/>
          <p:nvPr/>
        </p:nvSpPr>
        <p:spPr>
          <a:xfrm>
            <a:off x="72008" y="1563638"/>
            <a:ext cx="32758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Our</a:t>
            </a:r>
            <a:r>
              <a:rPr lang="it-IT" dirty="0">
                <a:latin typeface="Century Gothic" panose="020B0502020202020204" pitchFamily="34" charset="0"/>
              </a:rPr>
              <a:t> model </a:t>
            </a:r>
            <a:r>
              <a:rPr lang="it-IT" dirty="0" err="1">
                <a:latin typeface="Century Gothic" panose="020B0502020202020204" pitchFamily="34" charset="0"/>
              </a:rPr>
              <a:t>has</a:t>
            </a:r>
            <a:r>
              <a:rPr lang="it-IT" dirty="0">
                <a:latin typeface="Century Gothic" panose="020B0502020202020204" pitchFamily="34" charset="0"/>
              </a:rPr>
              <a:t> to:</a:t>
            </a:r>
          </a:p>
          <a:p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entury Gothic" panose="020B0502020202020204" pitchFamily="34" charset="0"/>
              </a:rPr>
              <a:t>predict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if</a:t>
            </a:r>
            <a:r>
              <a:rPr lang="it-IT" dirty="0">
                <a:latin typeface="Century Gothic" panose="020B0502020202020204" pitchFamily="34" charset="0"/>
              </a:rPr>
              <a:t> a test image </a:t>
            </a:r>
            <a:r>
              <a:rPr lang="it-IT" dirty="0" err="1">
                <a:latin typeface="Century Gothic" panose="020B0502020202020204" pitchFamily="34" charset="0"/>
              </a:rPr>
              <a:t>is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b="1" dirty="0" err="1">
                <a:latin typeface="Century Gothic" panose="020B0502020202020204" pitchFamily="34" charset="0"/>
              </a:rPr>
              <a:t>anomalous</a:t>
            </a:r>
            <a:endParaRPr lang="it-IT" b="1" dirty="0">
              <a:latin typeface="Century Gothic" panose="020B0502020202020204" pitchFamily="34" charset="0"/>
            </a:endParaRPr>
          </a:p>
          <a:p>
            <a:endParaRPr lang="it-IT" u="sng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entury Gothic" panose="020B0502020202020204" pitchFamily="34" charset="0"/>
              </a:rPr>
              <a:t>provide</a:t>
            </a:r>
            <a:r>
              <a:rPr lang="it-IT" dirty="0">
                <a:latin typeface="Century Gothic" panose="020B0502020202020204" pitchFamily="34" charset="0"/>
              </a:rPr>
              <a:t> a </a:t>
            </a:r>
            <a:r>
              <a:rPr lang="it-IT" b="1" dirty="0">
                <a:latin typeface="Century Gothic" panose="020B0502020202020204" pitchFamily="34" charset="0"/>
              </a:rPr>
              <a:t>mask</a:t>
            </a:r>
            <a:r>
              <a:rPr lang="it-IT" dirty="0">
                <a:latin typeface="Century Gothic" panose="020B0502020202020204" pitchFamily="34" charset="0"/>
              </a:rPr>
              <a:t> of the </a:t>
            </a:r>
            <a:r>
              <a:rPr lang="it-IT" dirty="0" err="1">
                <a:latin typeface="Century Gothic" panose="020B0502020202020204" pitchFamily="34" charset="0"/>
              </a:rPr>
              <a:t>anomalous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regions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9F1A58-59CE-913E-608F-5876F613DD2A}"/>
              </a:ext>
            </a:extLst>
          </p:cNvPr>
          <p:cNvSpPr txBox="1"/>
          <p:nvPr/>
        </p:nvSpPr>
        <p:spPr>
          <a:xfrm>
            <a:off x="4139953" y="4592216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1" dirty="0">
                <a:solidFill>
                  <a:srgbClr val="212529"/>
                </a:solidFill>
                <a:effectLst/>
                <a:latin typeface="Computer Modern Serif"/>
              </a:rPr>
              <a:t>Image: </a:t>
            </a:r>
            <a:r>
              <a:rPr lang="en-GB" sz="1200" i="1" dirty="0">
                <a:solidFill>
                  <a:srgbClr val="212529"/>
                </a:solidFill>
                <a:latin typeface="Computer Modern Serif"/>
              </a:rPr>
              <a:t>A</a:t>
            </a:r>
            <a:r>
              <a:rPr lang="en-GB" sz="1200" b="0" i="1" dirty="0">
                <a:solidFill>
                  <a:srgbClr val="212529"/>
                </a:solidFill>
                <a:effectLst/>
                <a:latin typeface="Computer Modern Serif"/>
              </a:rPr>
              <a:t>nomaly detection examples taken from the </a:t>
            </a:r>
            <a:r>
              <a:rPr lang="en-GB" sz="1200" b="0" i="1" dirty="0" err="1">
                <a:solidFill>
                  <a:srgbClr val="212529"/>
                </a:solidFill>
                <a:effectLst/>
                <a:latin typeface="Computer Modern Serif"/>
              </a:rPr>
              <a:t>MVTec</a:t>
            </a:r>
            <a:r>
              <a:rPr lang="en-GB" sz="1200" b="0" i="1" dirty="0">
                <a:solidFill>
                  <a:srgbClr val="212529"/>
                </a:solidFill>
                <a:effectLst/>
                <a:latin typeface="Computer Modern Serif"/>
              </a:rPr>
              <a:t> AD dataset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479111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692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Starting from </a:t>
            </a:r>
            <a:r>
              <a:rPr lang="en-US" b="1" dirty="0"/>
              <a:t>STFPM</a:t>
            </a:r>
            <a:r>
              <a:rPr lang="en-US" dirty="0"/>
              <a:t> general scheme: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B04F1-2128-9018-E2E2-583D8F0BEFB1}"/>
              </a:ext>
            </a:extLst>
          </p:cNvPr>
          <p:cNvSpPr txBox="1"/>
          <p:nvPr/>
        </p:nvSpPr>
        <p:spPr>
          <a:xfrm>
            <a:off x="535659" y="1512784"/>
            <a:ext cx="705678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An ensemble of </a:t>
            </a:r>
            <a:r>
              <a:rPr lang="it-IT" sz="1600" dirty="0" err="1">
                <a:latin typeface="Century Gothic" panose="020B0502020202020204" pitchFamily="34" charset="0"/>
              </a:rPr>
              <a:t>identical</a:t>
            </a:r>
            <a:r>
              <a:rPr lang="it-IT" sz="1600" dirty="0">
                <a:latin typeface="Century Gothic" panose="020B0502020202020204" pitchFamily="34" charset="0"/>
              </a:rPr>
              <a:t> Students </a:t>
            </a:r>
            <a:r>
              <a:rPr lang="it-IT" sz="1600" dirty="0" err="1">
                <a:latin typeface="Century Gothic" panose="020B0502020202020204" pitchFamily="34" charset="0"/>
              </a:rPr>
              <a:t>is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trained</a:t>
            </a:r>
            <a:r>
              <a:rPr lang="it-IT" sz="1600" dirty="0">
                <a:latin typeface="Century Gothic" panose="020B0502020202020204" pitchFamily="34" charset="0"/>
              </a:rPr>
              <a:t> to match </a:t>
            </a:r>
            <a:r>
              <a:rPr lang="it-IT" sz="1600" dirty="0" err="1">
                <a:latin typeface="Century Gothic" panose="020B0502020202020204" pitchFamily="34" charset="0"/>
              </a:rPr>
              <a:t>Teacher’s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>
                <a:latin typeface="Century Gothic" panose="020B0502020202020204" pitchFamily="34" charset="0"/>
              </a:rPr>
              <a:t>Feature </a:t>
            </a:r>
            <a:r>
              <a:rPr lang="it-IT" sz="1600" b="1" dirty="0" err="1">
                <a:latin typeface="Century Gothic" panose="020B0502020202020204" pitchFamily="34" charset="0"/>
              </a:rPr>
              <a:t>Vectors</a:t>
            </a:r>
            <a:r>
              <a:rPr lang="it-IT" sz="1600" b="1" dirty="0">
                <a:latin typeface="Century Gothic" panose="020B0502020202020204" pitchFamily="34" charset="0"/>
              </a:rPr>
              <a:t> </a:t>
            </a:r>
            <a:r>
              <a:rPr lang="it-IT" sz="1600" dirty="0">
                <a:latin typeface="Century Gothic" panose="020B0502020202020204" pitchFamily="34" charset="0"/>
              </a:rPr>
              <a:t>on </a:t>
            </a:r>
            <a:r>
              <a:rPr lang="it-IT" sz="1600" dirty="0" err="1">
                <a:latin typeface="Century Gothic" panose="020B0502020202020204" pitchFamily="34" charset="0"/>
              </a:rPr>
              <a:t>nominal</a:t>
            </a:r>
            <a:r>
              <a:rPr lang="it-IT" sz="1600" dirty="0">
                <a:latin typeface="Century Gothic" panose="020B0502020202020204" pitchFamily="34" charset="0"/>
              </a:rPr>
              <a:t> images</a:t>
            </a:r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C206B5-3604-2E09-EF2E-6E1310CB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60" y="1017799"/>
            <a:ext cx="753742" cy="6247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B36864-15CD-614C-B67A-D89A3DD0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01" y="1725645"/>
            <a:ext cx="753742" cy="624724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1EFAA4-B597-D462-90D0-0D3C3AF71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06" y="1052951"/>
            <a:ext cx="753742" cy="624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D44BF-EDDA-05E6-9308-B9C710CA76F2}"/>
              </a:ext>
            </a:extLst>
          </p:cNvPr>
          <p:cNvSpPr txBox="1"/>
          <p:nvPr/>
        </p:nvSpPr>
        <p:spPr>
          <a:xfrm>
            <a:off x="7239453" y="7757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1</a:t>
            </a: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9A859-FBFF-18D3-035F-86AA7235CD7A}"/>
              </a:ext>
            </a:extLst>
          </p:cNvPr>
          <p:cNvSpPr txBox="1"/>
          <p:nvPr/>
        </p:nvSpPr>
        <p:spPr>
          <a:xfrm>
            <a:off x="8249817" y="7757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2</a:t>
            </a: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2E1E3-C62F-A725-A631-5BB08898AFA3}"/>
              </a:ext>
            </a:extLst>
          </p:cNvPr>
          <p:cNvSpPr txBox="1"/>
          <p:nvPr/>
        </p:nvSpPr>
        <p:spPr>
          <a:xfrm>
            <a:off x="7842055" y="15083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054395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389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Starting from </a:t>
            </a:r>
            <a:r>
              <a:rPr lang="en-US" b="1" dirty="0"/>
              <a:t>STFPM</a:t>
            </a:r>
            <a:r>
              <a:rPr lang="en-US" dirty="0"/>
              <a:t> general scheme: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B04F1-2128-9018-E2E2-583D8F0BEFB1}"/>
              </a:ext>
            </a:extLst>
          </p:cNvPr>
          <p:cNvSpPr txBox="1"/>
          <p:nvPr/>
        </p:nvSpPr>
        <p:spPr>
          <a:xfrm>
            <a:off x="535659" y="1512784"/>
            <a:ext cx="705678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An ensemble of </a:t>
            </a:r>
            <a:r>
              <a:rPr lang="it-IT" sz="1600" dirty="0" err="1">
                <a:latin typeface="Century Gothic" panose="020B0502020202020204" pitchFamily="34" charset="0"/>
              </a:rPr>
              <a:t>identical</a:t>
            </a:r>
            <a:r>
              <a:rPr lang="it-IT" sz="1600" dirty="0">
                <a:latin typeface="Century Gothic" panose="020B0502020202020204" pitchFamily="34" charset="0"/>
              </a:rPr>
              <a:t> Students </a:t>
            </a:r>
            <a:r>
              <a:rPr lang="it-IT" sz="1600" dirty="0" err="1">
                <a:latin typeface="Century Gothic" panose="020B0502020202020204" pitchFamily="34" charset="0"/>
              </a:rPr>
              <a:t>is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trained</a:t>
            </a:r>
            <a:r>
              <a:rPr lang="it-IT" sz="1600" dirty="0">
                <a:latin typeface="Century Gothic" panose="020B0502020202020204" pitchFamily="34" charset="0"/>
              </a:rPr>
              <a:t> to match </a:t>
            </a:r>
            <a:r>
              <a:rPr lang="it-IT" sz="1600" dirty="0" err="1">
                <a:latin typeface="Century Gothic" panose="020B0502020202020204" pitchFamily="34" charset="0"/>
              </a:rPr>
              <a:t>Teacher’s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>
                <a:latin typeface="Century Gothic" panose="020B0502020202020204" pitchFamily="34" charset="0"/>
              </a:rPr>
              <a:t>Feature </a:t>
            </a:r>
            <a:r>
              <a:rPr lang="it-IT" sz="1600" b="1" dirty="0" err="1">
                <a:latin typeface="Century Gothic" panose="020B0502020202020204" pitchFamily="34" charset="0"/>
              </a:rPr>
              <a:t>Vectors</a:t>
            </a:r>
            <a:r>
              <a:rPr lang="it-IT" sz="1600" b="1" dirty="0">
                <a:latin typeface="Century Gothic" panose="020B0502020202020204" pitchFamily="34" charset="0"/>
              </a:rPr>
              <a:t> </a:t>
            </a:r>
            <a:r>
              <a:rPr lang="it-IT" sz="1600" dirty="0">
                <a:latin typeface="Century Gothic" panose="020B0502020202020204" pitchFamily="34" charset="0"/>
              </a:rPr>
              <a:t>on </a:t>
            </a:r>
            <a:r>
              <a:rPr lang="it-IT" sz="1600" dirty="0" err="1">
                <a:latin typeface="Century Gothic" panose="020B0502020202020204" pitchFamily="34" charset="0"/>
              </a:rPr>
              <a:t>nominal</a:t>
            </a:r>
            <a:r>
              <a:rPr lang="it-IT" sz="1600" dirty="0">
                <a:latin typeface="Century Gothic" panose="020B0502020202020204" pitchFamily="34" charset="0"/>
              </a:rPr>
              <a:t> images</a:t>
            </a:r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entury Gothic" panose="020B0502020202020204" pitchFamily="34" charset="0"/>
              </a:rPr>
              <a:t>We</a:t>
            </a:r>
            <a:r>
              <a:rPr lang="it-IT" sz="1600" dirty="0">
                <a:latin typeface="Century Gothic" panose="020B0502020202020204" pitchFamily="34" charset="0"/>
              </a:rPr>
              <a:t> design an intuitive score </a:t>
            </a:r>
            <a:r>
              <a:rPr lang="it-IT" sz="1600" dirty="0">
                <a:latin typeface="HelveticaNeueLT Std Med" panose="020B06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v</a:t>
            </a:r>
            <a:r>
              <a:rPr lang="it-IT" sz="1600" dirty="0">
                <a:latin typeface="Century Gothic" panose="020B0502020202020204" pitchFamily="34" charset="0"/>
              </a:rPr>
              <a:t>   to </a:t>
            </a:r>
            <a:r>
              <a:rPr lang="it-IT" sz="1600" dirty="0" err="1">
                <a:latin typeface="Century Gothic" panose="020B0502020202020204" pitchFamily="34" charset="0"/>
              </a:rPr>
              <a:t>evaluate</a:t>
            </a:r>
            <a:r>
              <a:rPr lang="it-IT" sz="1600" dirty="0">
                <a:latin typeface="Century Gothic" panose="020B0502020202020204" pitchFamily="34" charset="0"/>
              </a:rPr>
              <a:t> the </a:t>
            </a:r>
            <a:r>
              <a:rPr lang="it-IT" sz="1600" dirty="0" err="1">
                <a:latin typeface="Century Gothic" panose="020B0502020202020204" pitchFamily="34" charset="0"/>
              </a:rPr>
              <a:t>ensemble’s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 err="1">
                <a:latin typeface="Century Gothic" panose="020B0502020202020204" pitchFamily="34" charset="0"/>
              </a:rPr>
              <a:t>disagreement</a:t>
            </a:r>
            <a:r>
              <a:rPr lang="it-IT" sz="1600" b="1" dirty="0">
                <a:latin typeface="Century Gothic" panose="020B0502020202020204" pitchFamily="34" charset="0"/>
              </a:rPr>
              <a:t>/ </a:t>
            </a:r>
            <a:r>
              <a:rPr lang="it-IT" sz="1600" b="1" dirty="0" err="1">
                <a:latin typeface="Century Gothic" panose="020B0502020202020204" pitchFamily="34" charset="0"/>
              </a:rPr>
              <a:t>uncertainty</a:t>
            </a:r>
            <a:endParaRPr lang="it-IT" sz="16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entury Gothic" panose="020B0502020202020204" pitchFamily="34" charset="0"/>
              </a:rPr>
              <a:t>When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we</a:t>
            </a:r>
            <a:r>
              <a:rPr lang="it-IT" sz="1600" dirty="0">
                <a:latin typeface="Century Gothic" panose="020B0502020202020204" pitchFamily="34" charset="0"/>
              </a:rPr>
              <a:t> compute </a:t>
            </a:r>
            <a:r>
              <a:rPr lang="it-IT" sz="1600" b="1" dirty="0" err="1">
                <a:latin typeface="Century Gothic" panose="020B0502020202020204" pitchFamily="34" charset="0"/>
              </a:rPr>
              <a:t>anomaly</a:t>
            </a:r>
            <a:r>
              <a:rPr lang="it-IT" sz="1600" b="1" dirty="0">
                <a:latin typeface="Century Gothic" panose="020B0502020202020204" pitchFamily="34" charset="0"/>
              </a:rPr>
              <a:t> score</a:t>
            </a:r>
            <a:r>
              <a:rPr lang="it-IT" sz="1600" dirty="0">
                <a:latin typeface="Century Gothic" panose="020B0502020202020204" pitchFamily="34" charset="0"/>
              </a:rPr>
              <a:t>, </a:t>
            </a:r>
            <a:r>
              <a:rPr lang="it-IT" sz="1600" dirty="0" err="1">
                <a:latin typeface="Century Gothic" panose="020B0502020202020204" pitchFamily="34" charset="0"/>
              </a:rPr>
              <a:t>we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add</a:t>
            </a:r>
            <a:r>
              <a:rPr lang="it-IT" sz="1600" dirty="0">
                <a:latin typeface="Century Gothic" panose="020B0502020202020204" pitchFamily="34" charset="0"/>
              </a:rPr>
              <a:t>       to the standard </a:t>
            </a:r>
            <a:r>
              <a:rPr lang="it-IT" sz="1600" dirty="0" err="1">
                <a:latin typeface="Century Gothic" panose="020B0502020202020204" pitchFamily="34" charset="0"/>
              </a:rPr>
              <a:t>regression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error</a:t>
            </a:r>
            <a:r>
              <a:rPr lang="it-IT" sz="1600" dirty="0">
                <a:latin typeface="Century Gothic" panose="020B0502020202020204" pitchFamily="34" charset="0"/>
              </a:rPr>
              <a:t>      </a:t>
            </a:r>
            <a:r>
              <a:rPr lang="it-IT" sz="1600" dirty="0" err="1">
                <a:latin typeface="Century Gothic" panose="020B0502020202020204" pitchFamily="34" charset="0"/>
              </a:rPr>
              <a:t>between</a:t>
            </a:r>
            <a:r>
              <a:rPr lang="it-IT" sz="1600" dirty="0">
                <a:latin typeface="Century Gothic" panose="020B0502020202020204" pitchFamily="34" charset="0"/>
              </a:rPr>
              <a:t> Students’ </a:t>
            </a:r>
            <a:r>
              <a:rPr lang="it-IT" sz="1600" dirty="0" err="1">
                <a:latin typeface="Century Gothic" panose="020B0502020202020204" pitchFamily="34" charset="0"/>
              </a:rPr>
              <a:t>average</a:t>
            </a:r>
            <a:r>
              <a:rPr lang="it-IT" sz="1600" dirty="0">
                <a:latin typeface="Century Gothic" panose="020B0502020202020204" pitchFamily="34" charset="0"/>
              </a:rPr>
              <a:t> and </a:t>
            </a:r>
            <a:r>
              <a:rPr lang="it-IT" sz="1600" dirty="0" err="1">
                <a:latin typeface="Century Gothic" panose="020B0502020202020204" pitchFamily="34" charset="0"/>
              </a:rPr>
              <a:t>Teacher</a:t>
            </a:r>
            <a:endParaRPr lang="it-IT" sz="16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EADDD-BF06-E7A0-3EC4-7A6CFED5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661" y="3104129"/>
            <a:ext cx="178617" cy="228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4BE8D-E6F0-3282-7DB8-79921082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837450"/>
            <a:ext cx="184208" cy="21299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C206B5-3604-2E09-EF2E-6E1310CB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60" y="1017799"/>
            <a:ext cx="753742" cy="62472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B36864-15CD-614C-B67A-D89A3DD08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01" y="1725645"/>
            <a:ext cx="753742" cy="624724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1EFAA4-B597-D462-90D0-0D3C3AF7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06" y="1052951"/>
            <a:ext cx="753742" cy="624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D44BF-EDDA-05E6-9308-B9C710CA76F2}"/>
              </a:ext>
            </a:extLst>
          </p:cNvPr>
          <p:cNvSpPr txBox="1"/>
          <p:nvPr/>
        </p:nvSpPr>
        <p:spPr>
          <a:xfrm>
            <a:off x="7239453" y="7757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1</a:t>
            </a: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9A859-FBFF-18D3-035F-86AA7235CD7A}"/>
              </a:ext>
            </a:extLst>
          </p:cNvPr>
          <p:cNvSpPr txBox="1"/>
          <p:nvPr/>
        </p:nvSpPr>
        <p:spPr>
          <a:xfrm>
            <a:off x="8249817" y="7757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2</a:t>
            </a: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2E1E3-C62F-A725-A631-5BB08898AFA3}"/>
              </a:ext>
            </a:extLst>
          </p:cNvPr>
          <p:cNvSpPr txBox="1"/>
          <p:nvPr/>
        </p:nvSpPr>
        <p:spPr>
          <a:xfrm>
            <a:off x="7842055" y="15083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</a:t>
            </a:r>
            <a:r>
              <a:rPr lang="it-IT" sz="1200" dirty="0"/>
              <a:t>3</a:t>
            </a:r>
            <a:endParaRPr lang="it-IT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E09098-C93B-4F0E-F344-CDF733DB0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023">
            <a:off x="7535313" y="3156211"/>
            <a:ext cx="665434" cy="649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614664-71E0-0408-F316-40256F3C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525" y="4242162"/>
            <a:ext cx="937341" cy="4419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115024-B3A3-1371-B307-1A5CDA14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73" y="3935770"/>
            <a:ext cx="184208" cy="212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36A3B-6698-F8A4-A634-D325675E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85351"/>
            <a:ext cx="178617" cy="2288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34337B-958A-AED6-59FB-AEC71378E447}"/>
              </a:ext>
            </a:extLst>
          </p:cNvPr>
          <p:cNvCxnSpPr>
            <a:cxnSpLocks/>
          </p:cNvCxnSpPr>
          <p:nvPr/>
        </p:nvCxnSpPr>
        <p:spPr>
          <a:xfrm flipV="1">
            <a:off x="7943445" y="3242461"/>
            <a:ext cx="569896" cy="23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418B75-B3B9-567B-20DD-8DE0739DC126}"/>
              </a:ext>
            </a:extLst>
          </p:cNvPr>
          <p:cNvCxnSpPr>
            <a:cxnSpLocks/>
          </p:cNvCxnSpPr>
          <p:nvPr/>
        </p:nvCxnSpPr>
        <p:spPr>
          <a:xfrm flipH="1">
            <a:off x="7500339" y="3552308"/>
            <a:ext cx="170562" cy="38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64365-A212-064B-DCDA-DD5D6DA5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72361"/>
            <a:ext cx="184208" cy="2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2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73CD-ACB5-469B-92C9-7B3BA244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852" y="2211710"/>
            <a:ext cx="2664296" cy="432048"/>
          </a:xfrm>
        </p:spPr>
        <p:txBody>
          <a:bodyPr>
            <a:normAutofit/>
          </a:bodyPr>
          <a:lstStyle/>
          <a:p>
            <a:r>
              <a:rPr lang="it-IT" sz="2000" dirty="0"/>
              <a:t>To compute       …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4A137-AB4B-33FD-585D-80299BAE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61216"/>
            <a:ext cx="288032" cy="3330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E49865-5EA8-F137-24DE-B2FCD4FC0CFA}"/>
              </a:ext>
            </a:extLst>
          </p:cNvPr>
          <p:cNvSpPr txBox="1">
            <a:spLocks/>
          </p:cNvSpPr>
          <p:nvPr/>
        </p:nvSpPr>
        <p:spPr>
          <a:xfrm>
            <a:off x="457200" y="169389"/>
            <a:ext cx="8229600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728FA5"/>
                </a:solidFill>
                <a:latin typeface="Century Gothic" panose="020B0502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Proposed methods: Feature Vectors Variance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20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3FC55-85D8-A27A-F65E-0C1B8863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5" y="1193492"/>
            <a:ext cx="2319299" cy="63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7156"/>
            <a:ext cx="4709779" cy="38574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layer </a:t>
            </a:r>
            <a:r>
              <a:rPr lang="en-US" i="1" dirty="0"/>
              <a:t>k</a:t>
            </a:r>
            <a:r>
              <a:rPr lang="en-US" dirty="0"/>
              <a:t>, we first ℓ</a:t>
            </a:r>
            <a:r>
              <a:rPr lang="en-US" sz="1100" dirty="0"/>
              <a:t>2</a:t>
            </a:r>
            <a:r>
              <a:rPr lang="en-US" dirty="0"/>
              <a:t>- normalize the Students’ Feature Vectors: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picture containing sky, writing implement, different, stationary&#10;&#10;Description automatically generated">
            <a:extLst>
              <a:ext uri="{FF2B5EF4-FFF2-40B4-BE49-F238E27FC236}">
                <a16:creationId xmlns:a16="http://schemas.microsoft.com/office/drawing/2014/main" id="{0D63E1C5-438A-84E9-C8F0-EAA026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347614"/>
            <a:ext cx="1728192" cy="1788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E3A3E6-101B-0B4B-7338-FAF1EAFE0213}"/>
              </a:ext>
            </a:extLst>
          </p:cNvPr>
          <p:cNvSpPr txBox="1"/>
          <p:nvPr/>
        </p:nvSpPr>
        <p:spPr>
          <a:xfrm>
            <a:off x="7779469" y="55678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Students’ k-th layer’s feature maps</a:t>
            </a:r>
            <a:endParaRPr lang="it-IT" sz="1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C96A1-D5B7-32D8-49C5-6600E1779F82}"/>
              </a:ext>
            </a:extLst>
          </p:cNvPr>
          <p:cNvSpPr txBox="1"/>
          <p:nvPr/>
        </p:nvSpPr>
        <p:spPr>
          <a:xfrm>
            <a:off x="7338999" y="2213500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9F5F2-2A32-B87B-CAC2-E06107B5DE68}"/>
              </a:ext>
            </a:extLst>
          </p:cNvPr>
          <p:cNvSpPr txBox="1"/>
          <p:nvPr/>
        </p:nvSpPr>
        <p:spPr>
          <a:xfrm>
            <a:off x="8499501" y="2219512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ADF41-3CAF-1832-F071-9A66B6CC022C}"/>
              </a:ext>
            </a:extLst>
          </p:cNvPr>
          <p:cNvSpPr txBox="1"/>
          <p:nvPr/>
        </p:nvSpPr>
        <p:spPr>
          <a:xfrm>
            <a:off x="7923485" y="3095143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4C14AB-2D1A-9A01-F2E9-C00D37AB3AD0}"/>
              </a:ext>
            </a:extLst>
          </p:cNvPr>
          <p:cNvGrpSpPr/>
          <p:nvPr/>
        </p:nvGrpSpPr>
        <p:grpSpPr>
          <a:xfrm>
            <a:off x="3383220" y="2344470"/>
            <a:ext cx="15480" cy="25560"/>
            <a:chOff x="3383220" y="2344470"/>
            <a:chExt cx="1548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14:cNvPr>
                <p14:cNvContentPartPr/>
                <p14:nvPr/>
              </p14:nvContentPartPr>
              <p14:xfrm>
                <a:off x="3383220" y="2344470"/>
                <a:ext cx="828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4220" y="2335830"/>
                  <a:ext cx="2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14:cNvPr>
                <p14:cNvContentPartPr/>
                <p14:nvPr/>
              </p14:nvContentPartPr>
              <p14:xfrm>
                <a:off x="3397620" y="2346270"/>
                <a:ext cx="1080" cy="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88980" y="2337270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359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3FC55-85D8-A27A-F65E-0C1B8863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5" y="1193492"/>
            <a:ext cx="2319299" cy="63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7156"/>
            <a:ext cx="4709779" cy="38574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layer </a:t>
            </a:r>
            <a:r>
              <a:rPr lang="en-US" i="1" dirty="0"/>
              <a:t>k</a:t>
            </a:r>
            <a:r>
              <a:rPr lang="en-US" dirty="0"/>
              <a:t>, we first ℓ</a:t>
            </a:r>
            <a:r>
              <a:rPr lang="en-US" sz="1100" dirty="0"/>
              <a:t>2</a:t>
            </a:r>
            <a:r>
              <a:rPr lang="en-US" dirty="0"/>
              <a:t>- normalize the Students’ Feature Vectors: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each (i,j) position we obtain                 </a:t>
            </a:r>
            <a:r>
              <a:rPr lang="en-US" dirty="0" err="1"/>
              <a:t>cjjjjjjjjjjjjjjjjjjjjjjjjjjjjjjjjjjjjjjjjjjjjjjjjjjjjjjjj</a:t>
            </a:r>
            <a:r>
              <a:rPr lang="en-US" dirty="0"/>
              <a:t>  . This </a:t>
            </a:r>
            <a:r>
              <a:rPr lang="en-US" b="1" dirty="0"/>
              <a:t>vector</a:t>
            </a:r>
            <a:r>
              <a:rPr lang="en-US" dirty="0"/>
              <a:t> contains in each element the standard deviation between the Students’ Feature Vectors’ values.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picture containing sky, writing implement, different, stationary&#10;&#10;Description automatically generated">
            <a:extLst>
              <a:ext uri="{FF2B5EF4-FFF2-40B4-BE49-F238E27FC236}">
                <a16:creationId xmlns:a16="http://schemas.microsoft.com/office/drawing/2014/main" id="{0D63E1C5-438A-84E9-C8F0-EAA026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347614"/>
            <a:ext cx="1728192" cy="17884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343375-4EC0-1316-0446-C05C135728F5}"/>
              </a:ext>
            </a:extLst>
          </p:cNvPr>
          <p:cNvCxnSpPr>
            <a:cxnSpLocks/>
          </p:cNvCxnSpPr>
          <p:nvPr/>
        </p:nvCxnSpPr>
        <p:spPr>
          <a:xfrm flipV="1">
            <a:off x="6270424" y="1980892"/>
            <a:ext cx="1348232" cy="407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9ED442-8387-3CBD-9BEE-055A0E63A045}"/>
              </a:ext>
            </a:extLst>
          </p:cNvPr>
          <p:cNvCxnSpPr>
            <a:cxnSpLocks/>
          </p:cNvCxnSpPr>
          <p:nvPr/>
        </p:nvCxnSpPr>
        <p:spPr>
          <a:xfrm flipV="1">
            <a:off x="6270424" y="2030242"/>
            <a:ext cx="2289432" cy="3785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5B06DA-1A13-3858-214E-E3D5BFF3123B}"/>
              </a:ext>
            </a:extLst>
          </p:cNvPr>
          <p:cNvCxnSpPr>
            <a:cxnSpLocks/>
          </p:cNvCxnSpPr>
          <p:nvPr/>
        </p:nvCxnSpPr>
        <p:spPr>
          <a:xfrm>
            <a:off x="6270424" y="2410180"/>
            <a:ext cx="1780280" cy="3571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BA02760-A8C8-9E68-98EA-09F3D2737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742" y="2094743"/>
            <a:ext cx="901824" cy="632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E3A3E6-101B-0B4B-7338-FAF1EAFE0213}"/>
              </a:ext>
            </a:extLst>
          </p:cNvPr>
          <p:cNvSpPr txBox="1"/>
          <p:nvPr/>
        </p:nvSpPr>
        <p:spPr>
          <a:xfrm>
            <a:off x="7779469" y="55678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Students’ k-th layer’s feature maps</a:t>
            </a:r>
            <a:endParaRPr lang="it-IT" sz="1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C96A1-D5B7-32D8-49C5-6600E1779F82}"/>
              </a:ext>
            </a:extLst>
          </p:cNvPr>
          <p:cNvSpPr txBox="1"/>
          <p:nvPr/>
        </p:nvSpPr>
        <p:spPr>
          <a:xfrm>
            <a:off x="7338999" y="2213500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9F5F2-2A32-B87B-CAC2-E06107B5DE68}"/>
              </a:ext>
            </a:extLst>
          </p:cNvPr>
          <p:cNvSpPr txBox="1"/>
          <p:nvPr/>
        </p:nvSpPr>
        <p:spPr>
          <a:xfrm>
            <a:off x="8499501" y="2219512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ADF41-3CAF-1832-F071-9A66B6CC022C}"/>
              </a:ext>
            </a:extLst>
          </p:cNvPr>
          <p:cNvSpPr txBox="1"/>
          <p:nvPr/>
        </p:nvSpPr>
        <p:spPr>
          <a:xfrm>
            <a:off x="7923485" y="3095143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8E34E-1FCF-4985-0AA5-7CA03AB4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271" y="2166109"/>
            <a:ext cx="958162" cy="529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5DA7B-1238-8E4B-FEAE-9B097F565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92" y="2685198"/>
            <a:ext cx="1523948" cy="226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D9D66-69BF-92D4-D865-80317E29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92" y="2166109"/>
            <a:ext cx="2498742" cy="29022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54C14AB-2D1A-9A01-F2E9-C00D37AB3AD0}"/>
              </a:ext>
            </a:extLst>
          </p:cNvPr>
          <p:cNvGrpSpPr/>
          <p:nvPr/>
        </p:nvGrpSpPr>
        <p:grpSpPr>
          <a:xfrm>
            <a:off x="3383220" y="2344470"/>
            <a:ext cx="15480" cy="25560"/>
            <a:chOff x="3383220" y="2344470"/>
            <a:chExt cx="1548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14:cNvPr>
                <p14:cNvContentPartPr/>
                <p14:nvPr/>
              </p14:nvContentPartPr>
              <p14:xfrm>
                <a:off x="3383220" y="2344470"/>
                <a:ext cx="828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4220" y="2335470"/>
                  <a:ext cx="2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14:cNvPr>
                <p14:cNvContentPartPr/>
                <p14:nvPr/>
              </p14:nvContentPartPr>
              <p14:xfrm>
                <a:off x="3397620" y="2346270"/>
                <a:ext cx="1080" cy="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8620" y="2337270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654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3FC55-85D8-A27A-F65E-0C1B8863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5" y="1193492"/>
            <a:ext cx="2319299" cy="63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829"/>
            <a:ext cx="8229600" cy="493563"/>
          </a:xfrm>
        </p:spPr>
        <p:txBody>
          <a:bodyPr/>
          <a:lstStyle/>
          <a:p>
            <a:r>
              <a:rPr lang="en-US" dirty="0"/>
              <a:t>Proposed methods: Feature Vectors Variance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5918-5616-4C94-A808-9556EF89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7156"/>
            <a:ext cx="4709779" cy="38574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layer </a:t>
            </a:r>
            <a:r>
              <a:rPr lang="en-US" i="1" dirty="0"/>
              <a:t>k</a:t>
            </a:r>
            <a:r>
              <a:rPr lang="en-US" dirty="0"/>
              <a:t>, we first ℓ</a:t>
            </a:r>
            <a:r>
              <a:rPr lang="en-US" sz="1100" dirty="0"/>
              <a:t>2</a:t>
            </a:r>
            <a:r>
              <a:rPr lang="en-US" dirty="0"/>
              <a:t>- normalize the Students’ Feature Vectors: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each (i,j) position we obtain                 </a:t>
            </a:r>
            <a:r>
              <a:rPr lang="en-US" dirty="0" err="1"/>
              <a:t>cjjjjjjjjjjjjjjjjjjjjjjjjjjjjjjjjjjjjjjjjjjjjjjjjjjjjjjjj</a:t>
            </a:r>
            <a:r>
              <a:rPr lang="en-US" dirty="0"/>
              <a:t>  . This </a:t>
            </a:r>
            <a:r>
              <a:rPr lang="en-US" b="1" dirty="0"/>
              <a:t>vector</a:t>
            </a:r>
            <a:r>
              <a:rPr lang="en-US" dirty="0"/>
              <a:t> contains in each element the </a:t>
            </a:r>
            <a:r>
              <a:rPr lang="en-US" b="1" dirty="0"/>
              <a:t>standard deviation</a:t>
            </a:r>
            <a:r>
              <a:rPr lang="en-US" dirty="0"/>
              <a:t> between the Students’ Feature Vectors’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each k-</a:t>
            </a:r>
            <a:r>
              <a:rPr lang="en-US" dirty="0" err="1"/>
              <a:t>th</a:t>
            </a:r>
            <a:r>
              <a:rPr lang="en-US" dirty="0"/>
              <a:t> layer, the </a:t>
            </a:r>
            <a:r>
              <a:rPr lang="en-US" b="1" dirty="0"/>
              <a:t>scalar</a:t>
            </a:r>
            <a:r>
              <a:rPr lang="en-US" dirty="0"/>
              <a:t> uncertainty measure </a:t>
            </a:r>
            <a:r>
              <a:rPr lang="en-US" dirty="0" err="1"/>
              <a:t>v</a:t>
            </a:r>
            <a:r>
              <a:rPr lang="en-US" sz="1200" dirty="0" err="1"/>
              <a:t>k</a:t>
            </a:r>
            <a:r>
              <a:rPr lang="en-US" dirty="0"/>
              <a:t> in (i,j) is then: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picture containing sky, writing implement, different, stationary&#10;&#10;Description automatically generated">
            <a:extLst>
              <a:ext uri="{FF2B5EF4-FFF2-40B4-BE49-F238E27FC236}">
                <a16:creationId xmlns:a16="http://schemas.microsoft.com/office/drawing/2014/main" id="{0D63E1C5-438A-84E9-C8F0-EAA026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347614"/>
            <a:ext cx="1728192" cy="17884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343375-4EC0-1316-0446-C05C135728F5}"/>
              </a:ext>
            </a:extLst>
          </p:cNvPr>
          <p:cNvCxnSpPr>
            <a:cxnSpLocks/>
          </p:cNvCxnSpPr>
          <p:nvPr/>
        </p:nvCxnSpPr>
        <p:spPr>
          <a:xfrm flipV="1">
            <a:off x="6270424" y="1980892"/>
            <a:ext cx="1348232" cy="407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9ED442-8387-3CBD-9BEE-055A0E63A045}"/>
              </a:ext>
            </a:extLst>
          </p:cNvPr>
          <p:cNvCxnSpPr>
            <a:cxnSpLocks/>
          </p:cNvCxnSpPr>
          <p:nvPr/>
        </p:nvCxnSpPr>
        <p:spPr>
          <a:xfrm flipV="1">
            <a:off x="6270424" y="2030242"/>
            <a:ext cx="2289432" cy="3785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5B06DA-1A13-3858-214E-E3D5BFF3123B}"/>
              </a:ext>
            </a:extLst>
          </p:cNvPr>
          <p:cNvCxnSpPr>
            <a:cxnSpLocks/>
          </p:cNvCxnSpPr>
          <p:nvPr/>
        </p:nvCxnSpPr>
        <p:spPr>
          <a:xfrm>
            <a:off x="6270424" y="2410180"/>
            <a:ext cx="1780280" cy="3571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BA02760-A8C8-9E68-98EA-09F3D2737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742" y="2094743"/>
            <a:ext cx="901824" cy="632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E3A3E6-101B-0B4B-7338-FAF1EAFE0213}"/>
              </a:ext>
            </a:extLst>
          </p:cNvPr>
          <p:cNvSpPr txBox="1"/>
          <p:nvPr/>
        </p:nvSpPr>
        <p:spPr>
          <a:xfrm>
            <a:off x="7779469" y="55678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Students’ k-th layer’s feature maps</a:t>
            </a:r>
            <a:endParaRPr lang="it-IT" sz="1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C96A1-D5B7-32D8-49C5-6600E1779F82}"/>
              </a:ext>
            </a:extLst>
          </p:cNvPr>
          <p:cNvSpPr txBox="1"/>
          <p:nvPr/>
        </p:nvSpPr>
        <p:spPr>
          <a:xfrm>
            <a:off x="7338999" y="2213500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9F5F2-2A32-B87B-CAC2-E06107B5DE68}"/>
              </a:ext>
            </a:extLst>
          </p:cNvPr>
          <p:cNvSpPr txBox="1"/>
          <p:nvPr/>
        </p:nvSpPr>
        <p:spPr>
          <a:xfrm>
            <a:off x="8499501" y="2219512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ADF41-3CAF-1832-F071-9A66B6CC022C}"/>
              </a:ext>
            </a:extLst>
          </p:cNvPr>
          <p:cNvSpPr txBox="1"/>
          <p:nvPr/>
        </p:nvSpPr>
        <p:spPr>
          <a:xfrm>
            <a:off x="7923485" y="3095143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Student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8E34E-1FCF-4985-0AA5-7CA03AB4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271" y="2166109"/>
            <a:ext cx="958162" cy="529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5DA7B-1238-8E4B-FEAE-9B097F565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92" y="2685198"/>
            <a:ext cx="1523948" cy="226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D9D66-69BF-92D4-D865-80317E29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92" y="2166109"/>
            <a:ext cx="2498742" cy="2902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DBC435-5CA3-8365-3AF1-EF96F7227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075" y="4179623"/>
            <a:ext cx="3934318" cy="35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CDDC-BDBA-886C-0AF0-C1CD8CBF6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687" y="3793533"/>
            <a:ext cx="236241" cy="17146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54C14AB-2D1A-9A01-F2E9-C00D37AB3AD0}"/>
              </a:ext>
            </a:extLst>
          </p:cNvPr>
          <p:cNvGrpSpPr/>
          <p:nvPr/>
        </p:nvGrpSpPr>
        <p:grpSpPr>
          <a:xfrm>
            <a:off x="3383220" y="2344470"/>
            <a:ext cx="15480" cy="25560"/>
            <a:chOff x="3383220" y="2344470"/>
            <a:chExt cx="1548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14:cNvPr>
                <p14:cNvContentPartPr/>
                <p14:nvPr/>
              </p14:nvContentPartPr>
              <p14:xfrm>
                <a:off x="3383220" y="2344470"/>
                <a:ext cx="828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0C2E1F-46F3-F750-EBA6-31717E6251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4220" y="2335470"/>
                  <a:ext cx="2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14:cNvPr>
                <p14:cNvContentPartPr/>
                <p14:nvPr/>
              </p14:nvContentPartPr>
              <p14:xfrm>
                <a:off x="3397620" y="2346270"/>
                <a:ext cx="1080" cy="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57A4F3-1D5C-831E-936A-AA9D496609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88620" y="2337270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299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methods: Simple Student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D6342-FF3C-9E5C-9E03-15447ED55ECE}"/>
              </a:ext>
            </a:extLst>
          </p:cNvPr>
          <p:cNvSpPr txBox="1"/>
          <p:nvPr/>
        </p:nvSpPr>
        <p:spPr>
          <a:xfrm>
            <a:off x="457200" y="1098416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Starting from STFPM general scheme:</a:t>
            </a:r>
          </a:p>
        </p:txBody>
      </p:sp>
    </p:spTree>
    <p:extLst>
      <p:ext uri="{BB962C8B-B14F-4D97-AF65-F5344CB8AC3E}">
        <p14:creationId xmlns:p14="http://schemas.microsoft.com/office/powerpoint/2010/main" val="277342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methods: Simple Student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B04F1-2128-9018-E2E2-583D8F0BEFB1}"/>
              </a:ext>
            </a:extLst>
          </p:cNvPr>
          <p:cNvSpPr txBox="1"/>
          <p:nvPr/>
        </p:nvSpPr>
        <p:spPr>
          <a:xfrm>
            <a:off x="488107" y="1666560"/>
            <a:ext cx="3886746" cy="2831544"/>
          </a:xfrm>
          <a:prstGeom prst="rect">
            <a:avLst/>
          </a:prstGeom>
          <a:noFill/>
          <a:ln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entury Gothic" panose="020B0502020202020204" pitchFamily="34" charset="0"/>
              </a:rPr>
              <a:t>Here the </a:t>
            </a:r>
            <a:r>
              <a:rPr lang="it-IT" sz="1600" dirty="0" err="1">
                <a:latin typeface="Century Gothic" panose="020B0502020202020204" pitchFamily="34" charset="0"/>
              </a:rPr>
              <a:t>Student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has</a:t>
            </a:r>
            <a:r>
              <a:rPr lang="it-IT" sz="1600" dirty="0">
                <a:latin typeface="Century Gothic" panose="020B0502020202020204" pitchFamily="34" charset="0"/>
              </a:rPr>
              <a:t> a </a:t>
            </a:r>
            <a:r>
              <a:rPr lang="it-IT" sz="1600" dirty="0" err="1">
                <a:latin typeface="Century Gothic" panose="020B0502020202020204" pitchFamily="34" charset="0"/>
              </a:rPr>
              <a:t>simpler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architecture</a:t>
            </a:r>
            <a:r>
              <a:rPr lang="it-IT" sz="1600" dirty="0">
                <a:latin typeface="Century Gothic" panose="020B0502020202020204" pitchFamily="34" charset="0"/>
              </a:rPr>
              <a:t> with </a:t>
            </a:r>
            <a:r>
              <a:rPr lang="it-IT" sz="1600" dirty="0" err="1">
                <a:latin typeface="Century Gothic" panose="020B0502020202020204" pitchFamily="34" charset="0"/>
              </a:rPr>
              <a:t>respect</a:t>
            </a:r>
            <a:r>
              <a:rPr lang="it-IT" sz="1600" dirty="0">
                <a:latin typeface="Century Gothic" panose="020B0502020202020204" pitchFamily="34" charset="0"/>
              </a:rPr>
              <a:t> to </a:t>
            </a:r>
            <a:r>
              <a:rPr lang="it-IT" sz="1600" dirty="0" err="1">
                <a:latin typeface="Century Gothic" panose="020B0502020202020204" pitchFamily="34" charset="0"/>
              </a:rPr>
              <a:t>Teacher</a:t>
            </a:r>
            <a:endParaRPr lang="it-IT" sz="1600" dirty="0">
              <a:latin typeface="Century Gothic" panose="020B0502020202020204" pitchFamily="34" charset="0"/>
            </a:endParaRPr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D6342-FF3C-9E5C-9E03-15447ED55ECE}"/>
              </a:ext>
            </a:extLst>
          </p:cNvPr>
          <p:cNvSpPr txBox="1"/>
          <p:nvPr/>
        </p:nvSpPr>
        <p:spPr>
          <a:xfrm>
            <a:off x="457200" y="1098416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Starting from STFPM general scheme: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363BB3-5094-C962-F133-3D853C16E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64993"/>
            <a:ext cx="4128926" cy="272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8D416-AB21-58F6-D3C0-03A4781CC63D}"/>
              </a:ext>
            </a:extLst>
          </p:cNvPr>
          <p:cNvSpPr txBox="1"/>
          <p:nvPr/>
        </p:nvSpPr>
        <p:spPr>
          <a:xfrm>
            <a:off x="6012160" y="1297228"/>
            <a:ext cx="19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Teacher</a:t>
            </a:r>
            <a:r>
              <a:rPr lang="it-IT" b="1" dirty="0"/>
              <a:t>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875CD-A5AD-3E3A-BE0F-A512C8B7A52C}"/>
              </a:ext>
            </a:extLst>
          </p:cNvPr>
          <p:cNvSpPr txBox="1"/>
          <p:nvPr/>
        </p:nvSpPr>
        <p:spPr>
          <a:xfrm>
            <a:off x="5724128" y="4128772"/>
            <a:ext cx="26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Simple </a:t>
            </a:r>
            <a:r>
              <a:rPr lang="it-IT" b="1" dirty="0" err="1"/>
              <a:t>Student</a:t>
            </a:r>
            <a:r>
              <a:rPr lang="it-IT" b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44853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methods: Simple Student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B04F1-2128-9018-E2E2-583D8F0BEFB1}"/>
              </a:ext>
            </a:extLst>
          </p:cNvPr>
          <p:cNvSpPr txBox="1"/>
          <p:nvPr/>
        </p:nvSpPr>
        <p:spPr>
          <a:xfrm>
            <a:off x="488107" y="1666560"/>
            <a:ext cx="3886746" cy="2831544"/>
          </a:xfrm>
          <a:prstGeom prst="rect">
            <a:avLst/>
          </a:prstGeom>
          <a:noFill/>
          <a:ln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entury Gothic" panose="020B0502020202020204" pitchFamily="34" charset="0"/>
              </a:rPr>
              <a:t>Here the </a:t>
            </a:r>
            <a:r>
              <a:rPr lang="it-IT" sz="1600" dirty="0" err="1">
                <a:latin typeface="Century Gothic" panose="020B0502020202020204" pitchFamily="34" charset="0"/>
              </a:rPr>
              <a:t>Student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has</a:t>
            </a:r>
            <a:r>
              <a:rPr lang="it-IT" sz="1600" dirty="0">
                <a:latin typeface="Century Gothic" panose="020B0502020202020204" pitchFamily="34" charset="0"/>
              </a:rPr>
              <a:t> a </a:t>
            </a:r>
            <a:r>
              <a:rPr lang="it-IT" sz="1600" dirty="0" err="1">
                <a:latin typeface="Century Gothic" panose="020B0502020202020204" pitchFamily="34" charset="0"/>
              </a:rPr>
              <a:t>simpler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architecture</a:t>
            </a:r>
            <a:r>
              <a:rPr lang="it-IT" sz="1600" dirty="0">
                <a:latin typeface="Century Gothic" panose="020B0502020202020204" pitchFamily="34" charset="0"/>
              </a:rPr>
              <a:t> with </a:t>
            </a:r>
            <a:r>
              <a:rPr lang="it-IT" sz="1600" dirty="0" err="1">
                <a:latin typeface="Century Gothic" panose="020B0502020202020204" pitchFamily="34" charset="0"/>
              </a:rPr>
              <a:t>respect</a:t>
            </a:r>
            <a:r>
              <a:rPr lang="it-IT" sz="1600" dirty="0">
                <a:latin typeface="Century Gothic" panose="020B0502020202020204" pitchFamily="34" charset="0"/>
              </a:rPr>
              <a:t> to </a:t>
            </a:r>
            <a:r>
              <a:rPr lang="it-IT" sz="1600" dirty="0" err="1">
                <a:latin typeface="Century Gothic" panose="020B0502020202020204" pitchFamily="34" charset="0"/>
              </a:rPr>
              <a:t>Teacher</a:t>
            </a:r>
            <a:endParaRPr lang="it-IT" sz="1600" dirty="0">
              <a:latin typeface="Century Gothic" panose="020B0502020202020204" pitchFamily="34" charset="0"/>
            </a:endParaRPr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 err="1">
                <a:latin typeface="Century Gothic" panose="020B0502020202020204" pitchFamily="34" charset="0"/>
              </a:rPr>
              <a:t>Now</a:t>
            </a:r>
            <a:r>
              <a:rPr lang="it-IT" sz="1600" dirty="0">
                <a:latin typeface="Century Gothic" panose="020B0502020202020204" pitchFamily="34" charset="0"/>
              </a:rPr>
              <a:t> the </a:t>
            </a:r>
            <a:r>
              <a:rPr lang="it-IT" sz="1600" dirty="0" err="1">
                <a:latin typeface="Century Gothic" panose="020B0502020202020204" pitchFamily="34" charset="0"/>
              </a:rPr>
              <a:t>Student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needs</a:t>
            </a:r>
            <a:r>
              <a:rPr lang="it-IT" sz="1600" dirty="0">
                <a:latin typeface="Century Gothic" panose="020B0502020202020204" pitchFamily="34" charset="0"/>
              </a:rPr>
              <a:t> to </a:t>
            </a:r>
            <a:r>
              <a:rPr lang="it-IT" sz="1600" dirty="0" err="1">
                <a:latin typeface="Century Gothic" panose="020B0502020202020204" pitchFamily="34" charset="0"/>
              </a:rPr>
              <a:t>learn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how</a:t>
            </a:r>
            <a:r>
              <a:rPr lang="it-IT" sz="1600" dirty="0">
                <a:latin typeface="Century Gothic" panose="020B0502020202020204" pitchFamily="34" charset="0"/>
              </a:rPr>
              <a:t> to </a:t>
            </a:r>
            <a:r>
              <a:rPr lang="it-IT" sz="1600" b="1" dirty="0">
                <a:latin typeface="Century Gothic" panose="020B0502020202020204" pitchFamily="34" charset="0"/>
              </a:rPr>
              <a:t>compress </a:t>
            </a:r>
            <a:r>
              <a:rPr lang="it-IT" sz="1600" dirty="0" err="1">
                <a:latin typeface="Century Gothic" panose="020B0502020202020204" pitchFamily="34" charset="0"/>
              </a:rPr>
              <a:t>nominal</a:t>
            </a:r>
            <a:r>
              <a:rPr lang="it-IT" sz="1600" dirty="0">
                <a:latin typeface="Century Gothic" panose="020B0502020202020204" pitchFamily="34" charset="0"/>
              </a:rPr>
              <a:t> features </a:t>
            </a:r>
            <a:r>
              <a:rPr lang="it-IT" sz="1600" dirty="0" err="1">
                <a:latin typeface="Century Gothic" panose="020B0502020202020204" pitchFamily="34" charset="0"/>
              </a:rPr>
              <a:t>as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well</a:t>
            </a: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b="1" dirty="0">
                <a:latin typeface="Century Gothic" panose="020B0502020202020204" pitchFamily="34" charset="0"/>
              </a:rPr>
              <a:t>Worse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>
                <a:latin typeface="Century Gothic" panose="020B0502020202020204" pitchFamily="34" charset="0"/>
              </a:rPr>
              <a:t>compression</a:t>
            </a:r>
            <a:r>
              <a:rPr lang="it-IT" sz="1600" dirty="0">
                <a:latin typeface="Century Gothic" panose="020B0502020202020204" pitchFamily="34" charset="0"/>
              </a:rPr>
              <a:t> of </a:t>
            </a:r>
            <a:r>
              <a:rPr lang="it-IT" sz="1600" dirty="0" err="1">
                <a:latin typeface="Century Gothic" panose="020B0502020202020204" pitchFamily="34" charset="0"/>
              </a:rPr>
              <a:t>anomalous</a:t>
            </a:r>
            <a:r>
              <a:rPr lang="it-IT" sz="1600" dirty="0">
                <a:latin typeface="Century Gothic" panose="020B0502020202020204" pitchFamily="34" charset="0"/>
              </a:rPr>
              <a:t> features at test time </a:t>
            </a:r>
            <a:r>
              <a:rPr lang="it-IT" sz="1600" dirty="0" err="1">
                <a:latin typeface="Century Gothic" panose="020B0502020202020204" pitchFamily="34" charset="0"/>
              </a:rPr>
              <a:t>entails</a:t>
            </a:r>
            <a:r>
              <a:rPr lang="it-IT" sz="1600" dirty="0">
                <a:latin typeface="Century Gothic" panose="020B0502020202020204" pitchFamily="34" charset="0"/>
              </a:rPr>
              <a:t> a </a:t>
            </a:r>
            <a:r>
              <a:rPr lang="it-IT" sz="1600" b="1" dirty="0" err="1">
                <a:latin typeface="Century Gothic" panose="020B0502020202020204" pitchFamily="34" charset="0"/>
              </a:rPr>
              <a:t>greater</a:t>
            </a:r>
            <a:r>
              <a:rPr lang="it-IT" sz="1600" b="1" dirty="0">
                <a:latin typeface="Century Gothic" panose="020B0502020202020204" pitchFamily="34" charset="0"/>
              </a:rPr>
              <a:t> </a:t>
            </a:r>
            <a:r>
              <a:rPr lang="it-IT" sz="1600" b="1" dirty="0" err="1">
                <a:latin typeface="Century Gothic" panose="020B0502020202020204" pitchFamily="34" charset="0"/>
              </a:rPr>
              <a:t>discrepancy</a:t>
            </a:r>
            <a:r>
              <a:rPr lang="it-IT" sz="1600" b="1" dirty="0"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D6342-FF3C-9E5C-9E03-15447ED55ECE}"/>
              </a:ext>
            </a:extLst>
          </p:cNvPr>
          <p:cNvSpPr txBox="1"/>
          <p:nvPr/>
        </p:nvSpPr>
        <p:spPr>
          <a:xfrm>
            <a:off x="457200" y="1098416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Starting from STFPM general scheme: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363BB3-5094-C962-F133-3D853C16E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64993"/>
            <a:ext cx="4128926" cy="272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8D416-AB21-58F6-D3C0-03A4781CC63D}"/>
              </a:ext>
            </a:extLst>
          </p:cNvPr>
          <p:cNvSpPr txBox="1"/>
          <p:nvPr/>
        </p:nvSpPr>
        <p:spPr>
          <a:xfrm>
            <a:off x="6012160" y="1297228"/>
            <a:ext cx="19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Teacher</a:t>
            </a:r>
            <a:r>
              <a:rPr lang="it-IT" b="1" dirty="0"/>
              <a:t>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1A2B-EF55-D50D-5881-69CC257A1DE6}"/>
              </a:ext>
            </a:extLst>
          </p:cNvPr>
          <p:cNvSpPr txBox="1"/>
          <p:nvPr/>
        </p:nvSpPr>
        <p:spPr>
          <a:xfrm>
            <a:off x="5724128" y="4128772"/>
            <a:ext cx="26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Simple </a:t>
            </a:r>
            <a:r>
              <a:rPr lang="it-IT" b="1" dirty="0" err="1"/>
              <a:t>Student</a:t>
            </a:r>
            <a:r>
              <a:rPr lang="it-IT" b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25612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1305"/>
            <a:ext cx="8229600" cy="493563"/>
          </a:xfrm>
        </p:spPr>
        <p:txBody>
          <a:bodyPr/>
          <a:lstStyle/>
          <a:p>
            <a:r>
              <a:rPr lang="en-US" dirty="0"/>
              <a:t>Proposed methods: Simple Student</a:t>
            </a:r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4333F-1923-BE77-81D8-4FF9B7E5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075276"/>
            <a:ext cx="5256584" cy="169674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57EE3CE-0A43-AD39-7EF0-803C9ED8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700470"/>
            <a:ext cx="3682752" cy="38643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/>
              <a:t>We reduced the number of filters inside convolutional layers where possible</a:t>
            </a:r>
          </a:p>
          <a:p>
            <a:pPr marL="0" indent="0">
              <a:lnSpc>
                <a:spcPct val="150000"/>
              </a:lnSpc>
            </a:pPr>
            <a:r>
              <a:rPr lang="en-US" b="1" dirty="0"/>
              <a:t>Constraints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based distillation</a:t>
            </a:r>
          </a:p>
          <a:p>
            <a:pPr marL="0" indent="0"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95D8-6A55-D03F-EAF4-113D0259634A}"/>
              </a:ext>
            </a:extLst>
          </p:cNvPr>
          <p:cNvSpPr txBox="1"/>
          <p:nvPr/>
        </p:nvSpPr>
        <p:spPr>
          <a:xfrm>
            <a:off x="1149129" y="3941631"/>
            <a:ext cx="124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Student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AB6A08-A4D8-DE06-8EF1-DAF6B831D85E}"/>
              </a:ext>
            </a:extLst>
          </p:cNvPr>
          <p:cNvCxnSpPr/>
          <p:nvPr/>
        </p:nvCxnSpPr>
        <p:spPr>
          <a:xfrm>
            <a:off x="4139952" y="2427734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BC3CF-00DC-98E0-F33E-62ACB830C1F0}"/>
              </a:ext>
            </a:extLst>
          </p:cNvPr>
          <p:cNvCxnSpPr/>
          <p:nvPr/>
        </p:nvCxnSpPr>
        <p:spPr>
          <a:xfrm>
            <a:off x="5220072" y="2414889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E18152-3099-1639-2344-850F10F022E6}"/>
              </a:ext>
            </a:extLst>
          </p:cNvPr>
          <p:cNvCxnSpPr/>
          <p:nvPr/>
        </p:nvCxnSpPr>
        <p:spPr>
          <a:xfrm>
            <a:off x="6372200" y="2427734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E6277C-96B6-5488-1DA9-3BA7AD00A127}"/>
              </a:ext>
            </a:extLst>
          </p:cNvPr>
          <p:cNvSpPr txBox="1"/>
          <p:nvPr/>
        </p:nvSpPr>
        <p:spPr>
          <a:xfrm>
            <a:off x="4625180" y="1787842"/>
            <a:ext cx="124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Teacher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111BC1-9963-E2AE-3838-ACC963BB5767}"/>
              </a:ext>
            </a:extLst>
          </p:cNvPr>
          <p:cNvCxnSpPr/>
          <p:nvPr/>
        </p:nvCxnSpPr>
        <p:spPr>
          <a:xfrm>
            <a:off x="3059832" y="2486458"/>
            <a:ext cx="1008112" cy="11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B3EF4E-7AD9-B722-F76F-11D4EB143C87}"/>
                  </a:ext>
                </a:extLst>
              </p14:cNvPr>
              <p14:cNvContentPartPr/>
              <p14:nvPr/>
            </p14:nvContentPartPr>
            <p14:xfrm>
              <a:off x="7522620" y="3809700"/>
              <a:ext cx="181440" cy="606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B3EF4E-7AD9-B722-F76F-11D4EB143C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4620" y="3791700"/>
                <a:ext cx="217080" cy="64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066E976-D20F-585C-C67D-4C41C6F65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69" y="1568049"/>
            <a:ext cx="3510706" cy="798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BB7A19-A35B-3C14-9820-ED72A11A923B}"/>
              </a:ext>
            </a:extLst>
          </p:cNvPr>
          <p:cNvSpPr txBox="1"/>
          <p:nvPr/>
        </p:nvSpPr>
        <p:spPr>
          <a:xfrm>
            <a:off x="4715828" y="1137875"/>
            <a:ext cx="2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Teacher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EEEDC-F96D-4D76-E8D8-73327201EEBF}"/>
              </a:ext>
            </a:extLst>
          </p:cNvPr>
          <p:cNvSpPr txBox="1"/>
          <p:nvPr/>
        </p:nvSpPr>
        <p:spPr>
          <a:xfrm>
            <a:off x="7596336" y="424880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ResNet18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4391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BD27AAB-B00B-9844-A3BB-CE35A766A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58" y="996310"/>
            <a:ext cx="4587638" cy="3452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Visual Anomaly Detection and Segmentation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86047-EA09-6B2E-2188-F5F39C118BBB}"/>
              </a:ext>
            </a:extLst>
          </p:cNvPr>
          <p:cNvSpPr txBox="1"/>
          <p:nvPr/>
        </p:nvSpPr>
        <p:spPr>
          <a:xfrm>
            <a:off x="96166" y="2244694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Training the model using </a:t>
            </a:r>
            <a:r>
              <a:rPr lang="it-IT" b="1" dirty="0">
                <a:latin typeface="Century Gothic" panose="020B0502020202020204" pitchFamily="34" charset="0"/>
              </a:rPr>
              <a:t>normal</a:t>
            </a:r>
            <a:r>
              <a:rPr lang="it-IT" u="sng" dirty="0">
                <a:latin typeface="Century Gothic" panose="020B0502020202020204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</a:rPr>
              <a:t>images</a:t>
            </a:r>
            <a:r>
              <a:rPr lang="it-IT" dirty="0">
                <a:latin typeface="Century Gothic" panose="020B0502020202020204" pitchFamily="34" charset="0"/>
              </a:rPr>
              <a:t> (anomaly-free)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8FB29-5AE1-9B40-34EF-124C7C3B59C4}"/>
              </a:ext>
            </a:extLst>
          </p:cNvPr>
          <p:cNvSpPr txBox="1"/>
          <p:nvPr/>
        </p:nvSpPr>
        <p:spPr>
          <a:xfrm>
            <a:off x="6084168" y="101404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Training </a:t>
            </a:r>
            <a:r>
              <a:rPr lang="it-IT" sz="1600" dirty="0" err="1"/>
              <a:t>phase</a:t>
            </a:r>
            <a:endParaRPr lang="it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0F5E5-3332-9278-D670-D6CE57528D9D}"/>
              </a:ext>
            </a:extLst>
          </p:cNvPr>
          <p:cNvSpPr txBox="1"/>
          <p:nvPr/>
        </p:nvSpPr>
        <p:spPr>
          <a:xfrm>
            <a:off x="6166613" y="271602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Test </a:t>
            </a:r>
            <a:r>
              <a:rPr lang="it-IT" sz="1600" dirty="0" err="1"/>
              <a:t>phase</a:t>
            </a:r>
            <a:endParaRPr lang="it-IT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FBDC4-6B30-4185-8FDF-78493E0A5EDB}"/>
              </a:ext>
            </a:extLst>
          </p:cNvPr>
          <p:cNvSpPr txBox="1"/>
          <p:nvPr/>
        </p:nvSpPr>
        <p:spPr>
          <a:xfrm>
            <a:off x="6012160" y="1939984"/>
            <a:ext cx="693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69F83-78FB-0D2A-22C4-057B779F39A3}"/>
              </a:ext>
            </a:extLst>
          </p:cNvPr>
          <p:cNvSpPr txBox="1"/>
          <p:nvPr/>
        </p:nvSpPr>
        <p:spPr>
          <a:xfrm>
            <a:off x="6012160" y="3365092"/>
            <a:ext cx="693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0A96E-BF73-E3E0-A054-F7CDB43CFBF3}"/>
              </a:ext>
            </a:extLst>
          </p:cNvPr>
          <p:cNvSpPr txBox="1"/>
          <p:nvPr/>
        </p:nvSpPr>
        <p:spPr>
          <a:xfrm>
            <a:off x="8387601" y="2787774"/>
            <a:ext cx="693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 Mask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D7F68-C949-8245-8927-470CB2DA7FD8}"/>
              </a:ext>
            </a:extLst>
          </p:cNvPr>
          <p:cNvGrpSpPr/>
          <p:nvPr/>
        </p:nvGrpSpPr>
        <p:grpSpPr>
          <a:xfrm>
            <a:off x="5539580" y="1942800"/>
            <a:ext cx="360" cy="360"/>
            <a:chOff x="5539580" y="194280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99F05E-653A-DD79-03F4-307F9D011961}"/>
                    </a:ext>
                  </a:extLst>
                </p14:cNvPr>
                <p14:cNvContentPartPr/>
                <p14:nvPr/>
              </p14:nvContentPartPr>
              <p14:xfrm>
                <a:off x="5539580" y="194280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99F05E-653A-DD79-03F4-307F9D0119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6580" y="18801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8F07BB-E600-F518-6C56-68C662119407}"/>
                    </a:ext>
                  </a:extLst>
                </p14:cNvPr>
                <p14:cNvContentPartPr/>
                <p14:nvPr/>
              </p14:nvContentPartPr>
              <p14:xfrm>
                <a:off x="5539580" y="194280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8F07BB-E600-F518-6C56-68C6621194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6580" y="18801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B2C262-4FBB-6989-2461-9A48B58FB6C5}"/>
                    </a:ext>
                  </a:extLst>
                </p14:cNvPr>
                <p14:cNvContentPartPr/>
                <p14:nvPr/>
              </p14:nvContentPartPr>
              <p14:xfrm>
                <a:off x="5539580" y="194280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B2C262-4FBB-6989-2461-9A48B58FB6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6580" y="18801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887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1305"/>
            <a:ext cx="8229600" cy="493563"/>
          </a:xfrm>
        </p:spPr>
        <p:txBody>
          <a:bodyPr/>
          <a:lstStyle/>
          <a:p>
            <a:r>
              <a:rPr lang="en-US" dirty="0"/>
              <a:t>Proposed methods: Simple Student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32F65-2958-9661-3ECB-A076D731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42" y="87580"/>
            <a:ext cx="1342358" cy="2323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4333F-1923-BE77-81D8-4FF9B7E5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75276"/>
            <a:ext cx="5256584" cy="1696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66716-DFB3-6B8F-F205-0C7BEBEB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20" y="2367612"/>
            <a:ext cx="1656184" cy="237693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57EE3CE-0A43-AD39-7EF0-803C9ED8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700470"/>
            <a:ext cx="3682752" cy="38643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/>
              <a:t>We reduced the number of filters inside convolutional layers where possible</a:t>
            </a:r>
          </a:p>
          <a:p>
            <a:pPr marL="0" indent="0">
              <a:lnSpc>
                <a:spcPct val="150000"/>
              </a:lnSpc>
            </a:pPr>
            <a:r>
              <a:rPr lang="en-US" b="1" dirty="0"/>
              <a:t>Constraints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based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Residual connections</a:t>
            </a:r>
          </a:p>
          <a:p>
            <a:pPr marL="0" indent="0"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27CF34-C8DF-2E97-FBB1-1E9E5AF4C7FA}"/>
              </a:ext>
            </a:extLst>
          </p:cNvPr>
          <p:cNvSpPr/>
          <p:nvPr/>
        </p:nvSpPr>
        <p:spPr>
          <a:xfrm>
            <a:off x="6300192" y="2931260"/>
            <a:ext cx="720082" cy="184076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95D8-6A55-D03F-EAF4-113D0259634A}"/>
              </a:ext>
            </a:extLst>
          </p:cNvPr>
          <p:cNvSpPr txBox="1"/>
          <p:nvPr/>
        </p:nvSpPr>
        <p:spPr>
          <a:xfrm>
            <a:off x="1149129" y="3941631"/>
            <a:ext cx="124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Student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AB6A08-A4D8-DE06-8EF1-DAF6B831D85E}"/>
              </a:ext>
            </a:extLst>
          </p:cNvPr>
          <p:cNvCxnSpPr/>
          <p:nvPr/>
        </p:nvCxnSpPr>
        <p:spPr>
          <a:xfrm>
            <a:off x="4139952" y="2427734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BC3CF-00DC-98E0-F33E-62ACB830C1F0}"/>
              </a:ext>
            </a:extLst>
          </p:cNvPr>
          <p:cNvCxnSpPr/>
          <p:nvPr/>
        </p:nvCxnSpPr>
        <p:spPr>
          <a:xfrm>
            <a:off x="5220072" y="2414889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E18152-3099-1639-2344-850F10F022E6}"/>
              </a:ext>
            </a:extLst>
          </p:cNvPr>
          <p:cNvCxnSpPr/>
          <p:nvPr/>
        </p:nvCxnSpPr>
        <p:spPr>
          <a:xfrm>
            <a:off x="6372200" y="2427734"/>
            <a:ext cx="0" cy="72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E6277C-96B6-5488-1DA9-3BA7AD00A127}"/>
              </a:ext>
            </a:extLst>
          </p:cNvPr>
          <p:cNvSpPr txBox="1"/>
          <p:nvPr/>
        </p:nvSpPr>
        <p:spPr>
          <a:xfrm>
            <a:off x="4625180" y="1787842"/>
            <a:ext cx="124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Teacher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111BC1-9963-E2AE-3838-ACC963BB5767}"/>
              </a:ext>
            </a:extLst>
          </p:cNvPr>
          <p:cNvCxnSpPr/>
          <p:nvPr/>
        </p:nvCxnSpPr>
        <p:spPr>
          <a:xfrm>
            <a:off x="3059832" y="2486458"/>
            <a:ext cx="1008112" cy="11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C6275B-DC6F-99BD-34AF-A134BE26E135}"/>
              </a:ext>
            </a:extLst>
          </p:cNvPr>
          <p:cNvCxnSpPr>
            <a:cxnSpLocks/>
          </p:cNvCxnSpPr>
          <p:nvPr/>
        </p:nvCxnSpPr>
        <p:spPr>
          <a:xfrm>
            <a:off x="2699792" y="2931260"/>
            <a:ext cx="432048" cy="20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B3EF4E-7AD9-B722-F76F-11D4EB143C87}"/>
                  </a:ext>
                </a:extLst>
              </p14:cNvPr>
              <p14:cNvContentPartPr/>
              <p14:nvPr/>
            </p14:nvContentPartPr>
            <p14:xfrm>
              <a:off x="7522620" y="3809700"/>
              <a:ext cx="181440" cy="606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B3EF4E-7AD9-B722-F76F-11D4EB143C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4620" y="3791689"/>
                <a:ext cx="217080" cy="64262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066E976-D20F-585C-C67D-4C41C6F65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69" y="1568049"/>
            <a:ext cx="3510706" cy="798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BB7A19-A35B-3C14-9820-ED72A11A923B}"/>
              </a:ext>
            </a:extLst>
          </p:cNvPr>
          <p:cNvSpPr txBox="1"/>
          <p:nvPr/>
        </p:nvSpPr>
        <p:spPr>
          <a:xfrm>
            <a:off x="4715828" y="1137875"/>
            <a:ext cx="2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Teacher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6E213D-9838-A0B2-23FE-AD688E1C4117}"/>
              </a:ext>
            </a:extLst>
          </p:cNvPr>
          <p:cNvCxnSpPr>
            <a:stCxn id="7" idx="1"/>
            <a:endCxn id="3" idx="0"/>
          </p:cNvCxnSpPr>
          <p:nvPr/>
        </p:nvCxnSpPr>
        <p:spPr>
          <a:xfrm flipH="1">
            <a:off x="6660233" y="1249236"/>
            <a:ext cx="1141409" cy="1682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D2F9EC-0C5F-4DC5-8124-0078D51C05F1}"/>
              </a:ext>
            </a:extLst>
          </p:cNvPr>
          <p:cNvSpPr txBox="1"/>
          <p:nvPr/>
        </p:nvSpPr>
        <p:spPr>
          <a:xfrm>
            <a:off x="7596336" y="424880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ResNet18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2694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2F7F-35C2-7A86-9321-2CEBFA74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Experiments: Datasets</a:t>
            </a:r>
          </a:p>
        </p:txBody>
      </p:sp>
      <p:pic>
        <p:nvPicPr>
          <p:cNvPr id="1026" name="Picture 2" descr="Login">
            <a:extLst>
              <a:ext uri="{FF2B5EF4-FFF2-40B4-BE49-F238E27FC236}">
                <a16:creationId xmlns:a16="http://schemas.microsoft.com/office/drawing/2014/main" id="{16720545-C3D8-A33D-E30C-622A796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74730"/>
            <a:ext cx="1660310" cy="16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VTec Anomaly Detection Dataset: MVTec Software">
            <a:extLst>
              <a:ext uri="{FF2B5EF4-FFF2-40B4-BE49-F238E27FC236}">
                <a16:creationId xmlns:a16="http://schemas.microsoft.com/office/drawing/2014/main" id="{2C97ACD7-FF73-A107-9FB7-D26C2A5A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49" y="987574"/>
            <a:ext cx="580389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717D8-5106-04BC-7A7A-54BF2A2803D7}"/>
              </a:ext>
            </a:extLst>
          </p:cNvPr>
          <p:cNvSpPr txBox="1"/>
          <p:nvPr/>
        </p:nvSpPr>
        <p:spPr>
          <a:xfrm>
            <a:off x="2627784" y="4866501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Image: https://www.mvtec.com/company/research/datasets/mvtec-ad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88F59-5CC9-F9F1-A7D6-4C61B3B0D623}"/>
              </a:ext>
            </a:extLst>
          </p:cNvPr>
          <p:cNvSpPr txBox="1"/>
          <p:nvPr/>
        </p:nvSpPr>
        <p:spPr>
          <a:xfrm>
            <a:off x="323528" y="1372208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futura-pt"/>
              </a:rPr>
              <a:t>O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ver </a:t>
            </a:r>
            <a:r>
              <a:rPr lang="en-GB" b="1" i="0" dirty="0">
                <a:solidFill>
                  <a:srgbClr val="000000"/>
                </a:solidFill>
                <a:effectLst/>
                <a:latin typeface="futura-pt"/>
              </a:rPr>
              <a:t>5000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 high-resolution </a:t>
            </a:r>
            <a:r>
              <a:rPr lang="en-GB" b="1" i="0" dirty="0">
                <a:solidFill>
                  <a:srgbClr val="000000"/>
                </a:solidFill>
                <a:effectLst/>
                <a:latin typeface="futura-pt"/>
              </a:rPr>
              <a:t>images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 </a:t>
            </a:r>
          </a:p>
          <a:p>
            <a:endParaRPr lang="en-GB" dirty="0">
              <a:solidFill>
                <a:srgbClr val="000000"/>
              </a:solidFill>
              <a:latin typeface="futura-pt"/>
            </a:endParaRPr>
          </a:p>
          <a:p>
            <a:endParaRPr lang="en-GB" dirty="0">
              <a:solidFill>
                <a:srgbClr val="000000"/>
              </a:solidFill>
              <a:latin typeface="futura-pt"/>
            </a:endParaRPr>
          </a:p>
          <a:p>
            <a:r>
              <a:rPr lang="en-GB" dirty="0">
                <a:solidFill>
                  <a:srgbClr val="000000"/>
                </a:solidFill>
                <a:latin typeface="futura-pt"/>
              </a:rPr>
              <a:t>F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ifteen different </a:t>
            </a:r>
            <a:r>
              <a:rPr lang="en-GB" b="1" i="0" dirty="0">
                <a:solidFill>
                  <a:srgbClr val="000000"/>
                </a:solidFill>
                <a:effectLst/>
                <a:latin typeface="futura-pt"/>
              </a:rPr>
              <a:t>object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 and </a:t>
            </a:r>
            <a:r>
              <a:rPr lang="en-GB" b="1" i="0" dirty="0">
                <a:solidFill>
                  <a:srgbClr val="000000"/>
                </a:solidFill>
                <a:effectLst/>
                <a:latin typeface="futura-pt"/>
              </a:rPr>
              <a:t>texture</a:t>
            </a:r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 categories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255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2F7F-35C2-7A86-9321-2CEBFA74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Experiments: Datasets</a:t>
            </a:r>
          </a:p>
        </p:txBody>
      </p:sp>
      <p:pic>
        <p:nvPicPr>
          <p:cNvPr id="1026" name="Picture 2" descr="Login">
            <a:extLst>
              <a:ext uri="{FF2B5EF4-FFF2-40B4-BE49-F238E27FC236}">
                <a16:creationId xmlns:a16="http://schemas.microsoft.com/office/drawing/2014/main" id="{16720545-C3D8-A33D-E30C-622A796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51870"/>
            <a:ext cx="1660310" cy="16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VTec Anomaly Detection Dataset: MVTec Software">
            <a:extLst>
              <a:ext uri="{FF2B5EF4-FFF2-40B4-BE49-F238E27FC236}">
                <a16:creationId xmlns:a16="http://schemas.microsoft.com/office/drawing/2014/main" id="{2C97ACD7-FF73-A107-9FB7-D26C2A5A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49" y="987574"/>
            <a:ext cx="580389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717D8-5106-04BC-7A7A-54BF2A2803D7}"/>
              </a:ext>
            </a:extLst>
          </p:cNvPr>
          <p:cNvSpPr txBox="1"/>
          <p:nvPr/>
        </p:nvSpPr>
        <p:spPr>
          <a:xfrm>
            <a:off x="2627784" y="4866501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Image: https://www.mvtec.com/company/research/datasets/mvtec-ad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88F59-5CC9-F9F1-A7D6-4C61B3B0D623}"/>
              </a:ext>
            </a:extLst>
          </p:cNvPr>
          <p:cNvSpPr txBox="1"/>
          <p:nvPr/>
        </p:nvSpPr>
        <p:spPr>
          <a:xfrm>
            <a:off x="323528" y="1059582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futura-pt"/>
              </a:rPr>
              <a:t>For each </a:t>
            </a:r>
            <a:r>
              <a:rPr lang="en-GB" b="1" dirty="0">
                <a:solidFill>
                  <a:srgbClr val="000000"/>
                </a:solidFill>
                <a:latin typeface="futura-pt"/>
              </a:rPr>
              <a:t>category</a:t>
            </a:r>
            <a:r>
              <a:rPr lang="en-GB" dirty="0">
                <a:solidFill>
                  <a:srgbClr val="000000"/>
                </a:solidFill>
                <a:latin typeface="futura-pt"/>
              </a:rPr>
              <a:t>:</a:t>
            </a:r>
          </a:p>
          <a:p>
            <a:endParaRPr lang="en-GB" dirty="0">
              <a:solidFill>
                <a:srgbClr val="000000"/>
              </a:solidFill>
              <a:latin typeface="futura-pt"/>
            </a:endParaRPr>
          </a:p>
          <a:p>
            <a:r>
              <a:rPr lang="en-GB" dirty="0">
                <a:solidFill>
                  <a:srgbClr val="000000"/>
                </a:solidFill>
                <a:latin typeface="futura-pt"/>
              </a:rPr>
              <a:t>A set of </a:t>
            </a:r>
            <a:r>
              <a:rPr lang="en-GB" b="1" dirty="0">
                <a:solidFill>
                  <a:srgbClr val="000000"/>
                </a:solidFill>
                <a:latin typeface="futura-pt"/>
              </a:rPr>
              <a:t>defect-free</a:t>
            </a:r>
            <a:r>
              <a:rPr lang="en-GB" dirty="0">
                <a:solidFill>
                  <a:srgbClr val="000000"/>
                </a:solidFill>
                <a:latin typeface="futura-pt"/>
              </a:rPr>
              <a:t> samples and</a:t>
            </a:r>
          </a:p>
          <a:p>
            <a:endParaRPr lang="en-GB" dirty="0">
              <a:solidFill>
                <a:srgbClr val="000000"/>
              </a:solidFill>
              <a:latin typeface="futura-pt"/>
            </a:endParaRPr>
          </a:p>
          <a:p>
            <a:r>
              <a:rPr lang="en-GB" dirty="0">
                <a:solidFill>
                  <a:srgbClr val="000000"/>
                </a:solidFill>
                <a:latin typeface="futura-pt"/>
              </a:rPr>
              <a:t>Various </a:t>
            </a:r>
            <a:r>
              <a:rPr lang="en-GB" b="1" dirty="0">
                <a:solidFill>
                  <a:srgbClr val="000000"/>
                </a:solidFill>
                <a:latin typeface="futura-pt"/>
              </a:rPr>
              <a:t>defective </a:t>
            </a:r>
            <a:r>
              <a:rPr lang="en-GB" dirty="0">
                <a:solidFill>
                  <a:srgbClr val="000000"/>
                </a:solidFill>
                <a:latin typeface="futura-pt"/>
              </a:rPr>
              <a:t>sets</a:t>
            </a:r>
            <a:r>
              <a:rPr lang="en-GB" b="1" dirty="0">
                <a:solidFill>
                  <a:srgbClr val="000000"/>
                </a:solidFill>
                <a:latin typeface="futura-pt"/>
              </a:rPr>
              <a:t> </a:t>
            </a:r>
            <a:r>
              <a:rPr lang="en-GB" dirty="0">
                <a:solidFill>
                  <a:srgbClr val="000000"/>
                </a:solidFill>
                <a:latin typeface="futura-pt"/>
              </a:rPr>
              <a:t>(with ground-truth masks)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659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F69-E8D9-8BDC-59CD-B3170564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691"/>
            <a:ext cx="8229600" cy="493563"/>
          </a:xfrm>
        </p:spPr>
        <p:txBody>
          <a:bodyPr/>
          <a:lstStyle/>
          <a:p>
            <a:r>
              <a:rPr lang="it-IT" dirty="0"/>
              <a:t>Experiments: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4D8A2-ACE3-555A-C1CC-60FFFAA63AFE}"/>
              </a:ext>
            </a:extLst>
          </p:cNvPr>
          <p:cNvSpPr txBox="1"/>
          <p:nvPr/>
        </p:nvSpPr>
        <p:spPr>
          <a:xfrm>
            <a:off x="914400" y="113159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    </a:t>
            </a:r>
            <a:r>
              <a:rPr lang="it-IT" b="1" dirty="0"/>
              <a:t>Image-AUROC</a:t>
            </a:r>
            <a:r>
              <a:rPr lang="it-IT" dirty="0"/>
              <a:t>                                                                        </a:t>
            </a:r>
            <a:endParaRPr lang="it-IT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E13A6-D55B-4279-45FD-0126BA43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24186"/>
            <a:ext cx="3577497" cy="259228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6A554F-650C-66F5-EB0F-95980564834A}"/>
              </a:ext>
            </a:extLst>
          </p:cNvPr>
          <p:cNvCxnSpPr/>
          <p:nvPr/>
        </p:nvCxnSpPr>
        <p:spPr>
          <a:xfrm>
            <a:off x="4716016" y="339502"/>
            <a:ext cx="0" cy="407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3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F69-E8D9-8BDC-59CD-B3170564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691"/>
            <a:ext cx="8229600" cy="493563"/>
          </a:xfrm>
        </p:spPr>
        <p:txBody>
          <a:bodyPr/>
          <a:lstStyle/>
          <a:p>
            <a:r>
              <a:rPr lang="it-IT" dirty="0"/>
              <a:t>Experiments: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DDF35-206D-E14F-AD08-4A97F8A2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995670"/>
            <a:ext cx="2314575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4D8A2-ACE3-555A-C1CC-60FFFAA63AFE}"/>
              </a:ext>
            </a:extLst>
          </p:cNvPr>
          <p:cNvSpPr txBox="1"/>
          <p:nvPr/>
        </p:nvSpPr>
        <p:spPr>
          <a:xfrm>
            <a:off x="914400" y="115579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    </a:t>
            </a:r>
            <a:r>
              <a:rPr lang="it-IT" b="1" dirty="0"/>
              <a:t>Image-AUROC</a:t>
            </a:r>
            <a:r>
              <a:rPr lang="it-IT" dirty="0"/>
              <a:t>                                                                        </a:t>
            </a:r>
            <a:r>
              <a:rPr lang="it-IT" b="1" dirty="0"/>
              <a:t>Dice 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E13A6-D55B-4279-45FD-0126BA43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24186"/>
            <a:ext cx="3577497" cy="259228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6A554F-650C-66F5-EB0F-95980564834A}"/>
              </a:ext>
            </a:extLst>
          </p:cNvPr>
          <p:cNvCxnSpPr/>
          <p:nvPr/>
        </p:nvCxnSpPr>
        <p:spPr>
          <a:xfrm>
            <a:off x="4716016" y="339502"/>
            <a:ext cx="0" cy="407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9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CE30C7-B3D3-A793-2E97-D4BB3E0B138A}"/>
              </a:ext>
            </a:extLst>
          </p:cNvPr>
          <p:cNvCxnSpPr/>
          <p:nvPr/>
        </p:nvCxnSpPr>
        <p:spPr>
          <a:xfrm>
            <a:off x="53752" y="2499742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8E3EF1-73F7-4273-44B9-75F42301A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7064"/>
            <a:ext cx="9144000" cy="2286000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2A8C32E-A670-266D-0A7A-88F674885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92"/>
            <a:ext cx="9144000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4CB5C6-5D04-C16E-10E0-0C26B4EFDC0F}"/>
              </a:ext>
            </a:extLst>
          </p:cNvPr>
          <p:cNvSpPr txBox="1"/>
          <p:nvPr/>
        </p:nvSpPr>
        <p:spPr>
          <a:xfrm>
            <a:off x="53752" y="4515966"/>
            <a:ext cx="429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Simple Student output example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90CC5-B8A5-BC7C-AF9E-507BC1BB8320}"/>
              </a:ext>
            </a:extLst>
          </p:cNvPr>
          <p:cNvSpPr txBox="1"/>
          <p:nvPr/>
        </p:nvSpPr>
        <p:spPr>
          <a:xfrm>
            <a:off x="53752" y="2191965"/>
            <a:ext cx="429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Gothic" panose="020B0502020202020204" pitchFamily="34" charset="0"/>
              </a:rPr>
              <a:t>Feature Vector Variance output example</a:t>
            </a:r>
          </a:p>
        </p:txBody>
      </p:sp>
    </p:spTree>
    <p:extLst>
      <p:ext uri="{BB962C8B-B14F-4D97-AF65-F5344CB8AC3E}">
        <p14:creationId xmlns:p14="http://schemas.microsoft.com/office/powerpoint/2010/main" val="361110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259811-111C-82FF-32D9-6B176121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35" y="233094"/>
            <a:ext cx="3612937" cy="45017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50F588-18D2-566D-87F8-B8A9AE13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69389"/>
            <a:ext cx="3649284" cy="4543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DC9B7-9CEE-4F91-A2D8-88F89EFE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47586"/>
            <a:ext cx="8229600" cy="493563"/>
          </a:xfrm>
        </p:spPr>
        <p:txBody>
          <a:bodyPr/>
          <a:lstStyle/>
          <a:p>
            <a:r>
              <a:rPr lang="en-US" dirty="0"/>
              <a:t>Results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6367C-6CF1-E000-BE07-B3773461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92"/>
            <a:ext cx="3649284" cy="45431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8AC42E-DB65-2D8A-AE46-C69B3D9C2B28}"/>
              </a:ext>
            </a:extLst>
          </p:cNvPr>
          <p:cNvCxnSpPr/>
          <p:nvPr/>
        </p:nvCxnSpPr>
        <p:spPr>
          <a:xfrm>
            <a:off x="3995936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1B0AA-E043-4795-9008-72A84951FB98}"/>
              </a:ext>
            </a:extLst>
          </p:cNvPr>
          <p:cNvCxnSpPr/>
          <p:nvPr/>
        </p:nvCxnSpPr>
        <p:spPr>
          <a:xfrm>
            <a:off x="464400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D829C5-8A61-9209-81A1-F15363C2F6E7}"/>
              </a:ext>
            </a:extLst>
          </p:cNvPr>
          <p:cNvCxnSpPr/>
          <p:nvPr/>
        </p:nvCxnSpPr>
        <p:spPr>
          <a:xfrm>
            <a:off x="464400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12572-F332-7C03-28C2-E9B03EAF9A06}"/>
              </a:ext>
            </a:extLst>
          </p:cNvPr>
          <p:cNvCxnSpPr/>
          <p:nvPr/>
        </p:nvCxnSpPr>
        <p:spPr>
          <a:xfrm>
            <a:off x="3995936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FF6BA-04AC-49B7-C68C-28B69604EE2F}"/>
              </a:ext>
            </a:extLst>
          </p:cNvPr>
          <p:cNvCxnSpPr>
            <a:cxnSpLocks/>
          </p:cNvCxnSpPr>
          <p:nvPr/>
        </p:nvCxnSpPr>
        <p:spPr>
          <a:xfrm>
            <a:off x="3995936" y="307580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412C11-DF41-F85E-301A-0209C989E3FA}"/>
              </a:ext>
            </a:extLst>
          </p:cNvPr>
          <p:cNvCxnSpPr/>
          <p:nvPr/>
        </p:nvCxnSpPr>
        <p:spPr>
          <a:xfrm>
            <a:off x="46440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6A1014-FDE1-266E-E19B-05A9561E6DFE}"/>
              </a:ext>
            </a:extLst>
          </p:cNvPr>
          <p:cNvCxnSpPr/>
          <p:nvPr/>
        </p:nvCxnSpPr>
        <p:spPr>
          <a:xfrm>
            <a:off x="3995936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41F7D5-1C13-D4A6-7E9D-02E76CC902A7}"/>
              </a:ext>
            </a:extLst>
          </p:cNvPr>
          <p:cNvCxnSpPr/>
          <p:nvPr/>
        </p:nvCxnSpPr>
        <p:spPr>
          <a:xfrm>
            <a:off x="3995936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14FF3-6111-37E6-0E9F-9B7F3B1E4208}"/>
              </a:ext>
            </a:extLst>
          </p:cNvPr>
          <p:cNvCxnSpPr/>
          <p:nvPr/>
        </p:nvCxnSpPr>
        <p:spPr>
          <a:xfrm>
            <a:off x="4644008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0F03D6-E6E5-06E3-8914-52A28226F6FF}"/>
              </a:ext>
            </a:extLst>
          </p:cNvPr>
          <p:cNvCxnSpPr/>
          <p:nvPr/>
        </p:nvCxnSpPr>
        <p:spPr>
          <a:xfrm>
            <a:off x="3995936" y="379588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435F0-32D1-A8A7-B7EA-4C453691E07A}"/>
              </a:ext>
            </a:extLst>
          </p:cNvPr>
          <p:cNvCxnSpPr/>
          <p:nvPr/>
        </p:nvCxnSpPr>
        <p:spPr>
          <a:xfrm>
            <a:off x="4644008" y="429994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E3ED2-8ED0-5875-3E1B-07C59143312D}"/>
              </a:ext>
            </a:extLst>
          </p:cNvPr>
          <p:cNvCxnSpPr/>
          <p:nvPr/>
        </p:nvCxnSpPr>
        <p:spPr>
          <a:xfrm>
            <a:off x="7524328" y="156363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B874E9-0012-3429-47D5-7626B025F932}"/>
              </a:ext>
            </a:extLst>
          </p:cNvPr>
          <p:cNvCxnSpPr/>
          <p:nvPr/>
        </p:nvCxnSpPr>
        <p:spPr>
          <a:xfrm>
            <a:off x="752432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233DD1-4E0C-87E9-4B63-67D4608B4D62}"/>
              </a:ext>
            </a:extLst>
          </p:cNvPr>
          <p:cNvCxnSpPr/>
          <p:nvPr/>
        </p:nvCxnSpPr>
        <p:spPr>
          <a:xfrm>
            <a:off x="752432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D8992E-00A7-7128-0896-31BA98F5842E}"/>
              </a:ext>
            </a:extLst>
          </p:cNvPr>
          <p:cNvCxnSpPr/>
          <p:nvPr/>
        </p:nvCxnSpPr>
        <p:spPr>
          <a:xfrm>
            <a:off x="8244408" y="2301255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C2ABFE-1357-1EC7-93C6-95EEDEC72B86}"/>
              </a:ext>
            </a:extLst>
          </p:cNvPr>
          <p:cNvCxnSpPr/>
          <p:nvPr/>
        </p:nvCxnSpPr>
        <p:spPr>
          <a:xfrm>
            <a:off x="7524328" y="256071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2E3114-3782-C8AF-21E7-05B9316E1A03}"/>
              </a:ext>
            </a:extLst>
          </p:cNvPr>
          <p:cNvCxnSpPr/>
          <p:nvPr/>
        </p:nvCxnSpPr>
        <p:spPr>
          <a:xfrm>
            <a:off x="7524328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EF1FA1-287A-44EE-9C06-8A7C0DC7BDD4}"/>
              </a:ext>
            </a:extLst>
          </p:cNvPr>
          <p:cNvCxnSpPr/>
          <p:nvPr/>
        </p:nvCxnSpPr>
        <p:spPr>
          <a:xfrm>
            <a:off x="7524328" y="300379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D82848-48AA-5F2E-7D88-87C85FB1F344}"/>
              </a:ext>
            </a:extLst>
          </p:cNvPr>
          <p:cNvCxnSpPr/>
          <p:nvPr/>
        </p:nvCxnSpPr>
        <p:spPr>
          <a:xfrm>
            <a:off x="752432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8CD73-9AFA-79A6-6CBD-31D990A92F8A}"/>
              </a:ext>
            </a:extLst>
          </p:cNvPr>
          <p:cNvCxnSpPr/>
          <p:nvPr/>
        </p:nvCxnSpPr>
        <p:spPr>
          <a:xfrm>
            <a:off x="82444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F1C521-440C-1F57-C309-F72A8D7AB913}"/>
              </a:ext>
            </a:extLst>
          </p:cNvPr>
          <p:cNvCxnSpPr/>
          <p:nvPr/>
        </p:nvCxnSpPr>
        <p:spPr>
          <a:xfrm>
            <a:off x="7524328" y="3511103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8FF3E3-01DF-B6ED-6724-0A87E280CD87}"/>
              </a:ext>
            </a:extLst>
          </p:cNvPr>
          <p:cNvCxnSpPr/>
          <p:nvPr/>
        </p:nvCxnSpPr>
        <p:spPr>
          <a:xfrm>
            <a:off x="752432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43F06A-296C-9429-9334-2256AF92FF3A}"/>
              </a:ext>
            </a:extLst>
          </p:cNvPr>
          <p:cNvCxnSpPr/>
          <p:nvPr/>
        </p:nvCxnSpPr>
        <p:spPr>
          <a:xfrm>
            <a:off x="824440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1B572DB-B295-969F-8382-A2FB71066139}"/>
              </a:ext>
            </a:extLst>
          </p:cNvPr>
          <p:cNvSpPr txBox="1"/>
          <p:nvPr/>
        </p:nvSpPr>
        <p:spPr>
          <a:xfrm>
            <a:off x="0" y="2355726"/>
            <a:ext cx="169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bold</a:t>
            </a:r>
            <a:r>
              <a:rPr lang="it-IT" sz="1400" dirty="0"/>
              <a:t> : best</a:t>
            </a:r>
          </a:p>
          <a:p>
            <a:endParaRPr lang="it-IT" sz="1400" dirty="0"/>
          </a:p>
          <a:p>
            <a:r>
              <a:rPr lang="it-IT" sz="1400" dirty="0"/>
              <a:t>         : better than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647DA6-8921-A483-9AD0-69DF36DA5728}"/>
              </a:ext>
            </a:extLst>
          </p:cNvPr>
          <p:cNvSpPr txBox="1"/>
          <p:nvPr/>
        </p:nvSpPr>
        <p:spPr>
          <a:xfrm>
            <a:off x="467544" y="300379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STFPM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D9B25E-4774-1CD0-1378-18D5C198859D}"/>
              </a:ext>
            </a:extLst>
          </p:cNvPr>
          <p:cNvCxnSpPr>
            <a:cxnSpLocks/>
          </p:cNvCxnSpPr>
          <p:nvPr/>
        </p:nvCxnSpPr>
        <p:spPr>
          <a:xfrm>
            <a:off x="70992" y="2996183"/>
            <a:ext cx="32454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47E234-F47C-4F82-2696-2267C6E2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70" y="632130"/>
            <a:ext cx="3479083" cy="352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DA687B-8506-A7DB-DD7C-44FD4E06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41" y="609979"/>
            <a:ext cx="3590696" cy="3582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FB5EC3-71E1-1726-4CCD-E7FB058E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70" y="609827"/>
            <a:ext cx="3479083" cy="3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52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859A315-63A0-2FB0-65E4-A49FC2B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35" y="233094"/>
            <a:ext cx="3612937" cy="45017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E5D3F99-9AB8-3611-7685-37EE22C3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1" y="609979"/>
            <a:ext cx="3590696" cy="3582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840F2-ED51-40B8-050D-046B4E25E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9389"/>
            <a:ext cx="3649284" cy="45431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BAD9E8-A694-2731-4AC1-B494110F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70" y="609827"/>
            <a:ext cx="3479083" cy="352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DC9B7-9CEE-4F91-A2D8-88F89EFE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47586"/>
            <a:ext cx="8229600" cy="493563"/>
          </a:xfrm>
        </p:spPr>
        <p:txBody>
          <a:bodyPr/>
          <a:lstStyle/>
          <a:p>
            <a:r>
              <a:rPr lang="en-US" dirty="0"/>
              <a:t>Results</a:t>
            </a:r>
            <a:endParaRPr lang="it-I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8AC42E-DB65-2D8A-AE46-C69B3D9C2B28}"/>
              </a:ext>
            </a:extLst>
          </p:cNvPr>
          <p:cNvCxnSpPr/>
          <p:nvPr/>
        </p:nvCxnSpPr>
        <p:spPr>
          <a:xfrm>
            <a:off x="3995936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1B0AA-E043-4795-9008-72A84951FB98}"/>
              </a:ext>
            </a:extLst>
          </p:cNvPr>
          <p:cNvCxnSpPr/>
          <p:nvPr/>
        </p:nvCxnSpPr>
        <p:spPr>
          <a:xfrm>
            <a:off x="464400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D829C5-8A61-9209-81A1-F15363C2F6E7}"/>
              </a:ext>
            </a:extLst>
          </p:cNvPr>
          <p:cNvCxnSpPr/>
          <p:nvPr/>
        </p:nvCxnSpPr>
        <p:spPr>
          <a:xfrm>
            <a:off x="464400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12572-F332-7C03-28C2-E9B03EAF9A06}"/>
              </a:ext>
            </a:extLst>
          </p:cNvPr>
          <p:cNvCxnSpPr/>
          <p:nvPr/>
        </p:nvCxnSpPr>
        <p:spPr>
          <a:xfrm>
            <a:off x="3995936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FF6BA-04AC-49B7-C68C-28B69604EE2F}"/>
              </a:ext>
            </a:extLst>
          </p:cNvPr>
          <p:cNvCxnSpPr>
            <a:cxnSpLocks/>
          </p:cNvCxnSpPr>
          <p:nvPr/>
        </p:nvCxnSpPr>
        <p:spPr>
          <a:xfrm>
            <a:off x="3995936" y="307580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412C11-DF41-F85E-301A-0209C989E3FA}"/>
              </a:ext>
            </a:extLst>
          </p:cNvPr>
          <p:cNvCxnSpPr/>
          <p:nvPr/>
        </p:nvCxnSpPr>
        <p:spPr>
          <a:xfrm>
            <a:off x="46440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6A1014-FDE1-266E-E19B-05A9561E6DFE}"/>
              </a:ext>
            </a:extLst>
          </p:cNvPr>
          <p:cNvCxnSpPr/>
          <p:nvPr/>
        </p:nvCxnSpPr>
        <p:spPr>
          <a:xfrm>
            <a:off x="3995936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41F7D5-1C13-D4A6-7E9D-02E76CC902A7}"/>
              </a:ext>
            </a:extLst>
          </p:cNvPr>
          <p:cNvCxnSpPr/>
          <p:nvPr/>
        </p:nvCxnSpPr>
        <p:spPr>
          <a:xfrm>
            <a:off x="3995936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14FF3-6111-37E6-0E9F-9B7F3B1E4208}"/>
              </a:ext>
            </a:extLst>
          </p:cNvPr>
          <p:cNvCxnSpPr/>
          <p:nvPr/>
        </p:nvCxnSpPr>
        <p:spPr>
          <a:xfrm>
            <a:off x="4644008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0F03D6-E6E5-06E3-8914-52A28226F6FF}"/>
              </a:ext>
            </a:extLst>
          </p:cNvPr>
          <p:cNvCxnSpPr/>
          <p:nvPr/>
        </p:nvCxnSpPr>
        <p:spPr>
          <a:xfrm>
            <a:off x="3995936" y="379588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435F0-32D1-A8A7-B7EA-4C453691E07A}"/>
              </a:ext>
            </a:extLst>
          </p:cNvPr>
          <p:cNvCxnSpPr/>
          <p:nvPr/>
        </p:nvCxnSpPr>
        <p:spPr>
          <a:xfrm>
            <a:off x="4644008" y="429994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E3ED2-8ED0-5875-3E1B-07C59143312D}"/>
              </a:ext>
            </a:extLst>
          </p:cNvPr>
          <p:cNvCxnSpPr/>
          <p:nvPr/>
        </p:nvCxnSpPr>
        <p:spPr>
          <a:xfrm>
            <a:off x="7524328" y="156363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B874E9-0012-3429-47D5-7626B025F932}"/>
              </a:ext>
            </a:extLst>
          </p:cNvPr>
          <p:cNvCxnSpPr/>
          <p:nvPr/>
        </p:nvCxnSpPr>
        <p:spPr>
          <a:xfrm>
            <a:off x="752432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233DD1-4E0C-87E9-4B63-67D4608B4D62}"/>
              </a:ext>
            </a:extLst>
          </p:cNvPr>
          <p:cNvCxnSpPr/>
          <p:nvPr/>
        </p:nvCxnSpPr>
        <p:spPr>
          <a:xfrm>
            <a:off x="752432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D8992E-00A7-7128-0896-31BA98F5842E}"/>
              </a:ext>
            </a:extLst>
          </p:cNvPr>
          <p:cNvCxnSpPr/>
          <p:nvPr/>
        </p:nvCxnSpPr>
        <p:spPr>
          <a:xfrm>
            <a:off x="8244408" y="2301255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C2ABFE-1357-1EC7-93C6-95EEDEC72B86}"/>
              </a:ext>
            </a:extLst>
          </p:cNvPr>
          <p:cNvCxnSpPr/>
          <p:nvPr/>
        </p:nvCxnSpPr>
        <p:spPr>
          <a:xfrm>
            <a:off x="7524328" y="256071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2E3114-3782-C8AF-21E7-05B9316E1A03}"/>
              </a:ext>
            </a:extLst>
          </p:cNvPr>
          <p:cNvCxnSpPr/>
          <p:nvPr/>
        </p:nvCxnSpPr>
        <p:spPr>
          <a:xfrm>
            <a:off x="7524328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EF1FA1-287A-44EE-9C06-8A7C0DC7BDD4}"/>
              </a:ext>
            </a:extLst>
          </p:cNvPr>
          <p:cNvCxnSpPr/>
          <p:nvPr/>
        </p:nvCxnSpPr>
        <p:spPr>
          <a:xfrm>
            <a:off x="7524328" y="300379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D82848-48AA-5F2E-7D88-87C85FB1F344}"/>
              </a:ext>
            </a:extLst>
          </p:cNvPr>
          <p:cNvCxnSpPr/>
          <p:nvPr/>
        </p:nvCxnSpPr>
        <p:spPr>
          <a:xfrm>
            <a:off x="752432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8CD73-9AFA-79A6-6CBD-31D990A92F8A}"/>
              </a:ext>
            </a:extLst>
          </p:cNvPr>
          <p:cNvCxnSpPr/>
          <p:nvPr/>
        </p:nvCxnSpPr>
        <p:spPr>
          <a:xfrm>
            <a:off x="82444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F1C521-440C-1F57-C309-F72A8D7AB913}"/>
              </a:ext>
            </a:extLst>
          </p:cNvPr>
          <p:cNvCxnSpPr/>
          <p:nvPr/>
        </p:nvCxnSpPr>
        <p:spPr>
          <a:xfrm>
            <a:off x="7524328" y="3511103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8FF3E3-01DF-B6ED-6724-0A87E280CD87}"/>
              </a:ext>
            </a:extLst>
          </p:cNvPr>
          <p:cNvCxnSpPr/>
          <p:nvPr/>
        </p:nvCxnSpPr>
        <p:spPr>
          <a:xfrm>
            <a:off x="752432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43F06A-296C-9429-9334-2256AF92FF3A}"/>
              </a:ext>
            </a:extLst>
          </p:cNvPr>
          <p:cNvCxnSpPr/>
          <p:nvPr/>
        </p:nvCxnSpPr>
        <p:spPr>
          <a:xfrm>
            <a:off x="824440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1B572DB-B295-969F-8382-A2FB71066139}"/>
              </a:ext>
            </a:extLst>
          </p:cNvPr>
          <p:cNvSpPr txBox="1"/>
          <p:nvPr/>
        </p:nvSpPr>
        <p:spPr>
          <a:xfrm>
            <a:off x="0" y="2355726"/>
            <a:ext cx="169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bold</a:t>
            </a:r>
            <a:r>
              <a:rPr lang="it-IT" sz="1400" dirty="0"/>
              <a:t> : best</a:t>
            </a:r>
          </a:p>
          <a:p>
            <a:endParaRPr lang="it-IT" sz="1400" dirty="0"/>
          </a:p>
          <a:p>
            <a:r>
              <a:rPr lang="it-IT" sz="1400" dirty="0"/>
              <a:t>         : better than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647DA6-8921-A483-9AD0-69DF36DA5728}"/>
              </a:ext>
            </a:extLst>
          </p:cNvPr>
          <p:cNvSpPr txBox="1"/>
          <p:nvPr/>
        </p:nvSpPr>
        <p:spPr>
          <a:xfrm>
            <a:off x="467544" y="300379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STFPM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D9B25E-4774-1CD0-1378-18D5C198859D}"/>
              </a:ext>
            </a:extLst>
          </p:cNvPr>
          <p:cNvCxnSpPr>
            <a:cxnSpLocks/>
          </p:cNvCxnSpPr>
          <p:nvPr/>
        </p:nvCxnSpPr>
        <p:spPr>
          <a:xfrm>
            <a:off x="70992" y="2996183"/>
            <a:ext cx="32454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AAD124EC-D8BC-8D48-D4EE-18565FAB8C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7322" y="1385542"/>
            <a:ext cx="394120" cy="39412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9D6C72CB-BA12-1C70-CA88-33B2FFC052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932" y="2370158"/>
            <a:ext cx="394120" cy="39412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085996A-7622-1BC9-FF75-2AEDD77610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932" y="2628643"/>
            <a:ext cx="394120" cy="39412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AA0C001-75D7-0760-24FE-CD70F9431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932" y="2929728"/>
            <a:ext cx="394120" cy="39412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8350699B-7B18-DBAD-E71B-8B06C8F36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0127" y="3183113"/>
            <a:ext cx="394120" cy="394120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3198A4D1-45F7-5949-158D-8ABA37723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0127" y="3425715"/>
            <a:ext cx="394120" cy="394120"/>
          </a:xfrm>
          <a:prstGeom prst="rect">
            <a:avLst/>
          </a:prstGeom>
        </p:spPr>
      </p:pic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92757554-C613-A9FB-9748-3EC8DDC86E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1324" y="1188482"/>
            <a:ext cx="394120" cy="394120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D223B123-EA54-10C3-4EDF-AE6A30B54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288" y="1456552"/>
            <a:ext cx="394120" cy="39412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D4622C72-B0C4-A9BE-F9FE-A11469E870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1324" y="1911171"/>
            <a:ext cx="394120" cy="39412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693E4B1E-4EB0-8366-1835-24A12203F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7662" y="2180976"/>
            <a:ext cx="394120" cy="39412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7500E96C-5F95-5AB8-66AE-CBC32CDFD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5036" y="2436227"/>
            <a:ext cx="394120" cy="394120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8298FBA9-0DE6-D836-6CAD-C01A6F990F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2410" y="2678438"/>
            <a:ext cx="394120" cy="394120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F32A0669-96C0-6C41-AD61-75086E792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915" y="2961283"/>
            <a:ext cx="394120" cy="39412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855E2C86-0AA8-2800-ACE3-1DA73AF402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3259" y="3192723"/>
            <a:ext cx="394120" cy="39412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06B6E3C0-F69D-5BA7-60BB-AF7926A776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794" y="3437167"/>
            <a:ext cx="394120" cy="3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0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71F09928-2E75-FF60-252E-084334E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35" y="233094"/>
            <a:ext cx="3612937" cy="45017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32BCE2-F800-432F-B4D6-6F876B26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1" y="609979"/>
            <a:ext cx="3590696" cy="35821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7AC677-7905-05A1-0170-1A87D309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9389"/>
            <a:ext cx="3649284" cy="454315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489A182-9EB4-F9E7-B525-D0DEB99C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70" y="609827"/>
            <a:ext cx="3479083" cy="352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DC9B7-9CEE-4F91-A2D8-88F89EFE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47586"/>
            <a:ext cx="8229600" cy="493563"/>
          </a:xfrm>
        </p:spPr>
        <p:txBody>
          <a:bodyPr/>
          <a:lstStyle/>
          <a:p>
            <a:r>
              <a:rPr lang="en-US" dirty="0"/>
              <a:t>Results</a:t>
            </a:r>
            <a:endParaRPr lang="it-I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8AC42E-DB65-2D8A-AE46-C69B3D9C2B28}"/>
              </a:ext>
            </a:extLst>
          </p:cNvPr>
          <p:cNvCxnSpPr/>
          <p:nvPr/>
        </p:nvCxnSpPr>
        <p:spPr>
          <a:xfrm>
            <a:off x="3995936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1B0AA-E043-4795-9008-72A84951FB98}"/>
              </a:ext>
            </a:extLst>
          </p:cNvPr>
          <p:cNvCxnSpPr/>
          <p:nvPr/>
        </p:nvCxnSpPr>
        <p:spPr>
          <a:xfrm>
            <a:off x="464400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D829C5-8A61-9209-81A1-F15363C2F6E7}"/>
              </a:ext>
            </a:extLst>
          </p:cNvPr>
          <p:cNvCxnSpPr/>
          <p:nvPr/>
        </p:nvCxnSpPr>
        <p:spPr>
          <a:xfrm>
            <a:off x="464400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12572-F332-7C03-28C2-E9B03EAF9A06}"/>
              </a:ext>
            </a:extLst>
          </p:cNvPr>
          <p:cNvCxnSpPr/>
          <p:nvPr/>
        </p:nvCxnSpPr>
        <p:spPr>
          <a:xfrm>
            <a:off x="3995936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FF6BA-04AC-49B7-C68C-28B69604EE2F}"/>
              </a:ext>
            </a:extLst>
          </p:cNvPr>
          <p:cNvCxnSpPr>
            <a:cxnSpLocks/>
          </p:cNvCxnSpPr>
          <p:nvPr/>
        </p:nvCxnSpPr>
        <p:spPr>
          <a:xfrm>
            <a:off x="3995936" y="307580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412C11-DF41-F85E-301A-0209C989E3FA}"/>
              </a:ext>
            </a:extLst>
          </p:cNvPr>
          <p:cNvCxnSpPr/>
          <p:nvPr/>
        </p:nvCxnSpPr>
        <p:spPr>
          <a:xfrm>
            <a:off x="46440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6A1014-FDE1-266E-E19B-05A9561E6DFE}"/>
              </a:ext>
            </a:extLst>
          </p:cNvPr>
          <p:cNvCxnSpPr/>
          <p:nvPr/>
        </p:nvCxnSpPr>
        <p:spPr>
          <a:xfrm>
            <a:off x="3995936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41F7D5-1C13-D4A6-7E9D-02E76CC902A7}"/>
              </a:ext>
            </a:extLst>
          </p:cNvPr>
          <p:cNvCxnSpPr/>
          <p:nvPr/>
        </p:nvCxnSpPr>
        <p:spPr>
          <a:xfrm>
            <a:off x="3995936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14FF3-6111-37E6-0E9F-9B7F3B1E4208}"/>
              </a:ext>
            </a:extLst>
          </p:cNvPr>
          <p:cNvCxnSpPr/>
          <p:nvPr/>
        </p:nvCxnSpPr>
        <p:spPr>
          <a:xfrm>
            <a:off x="4644008" y="350785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0F03D6-E6E5-06E3-8914-52A28226F6FF}"/>
              </a:ext>
            </a:extLst>
          </p:cNvPr>
          <p:cNvCxnSpPr/>
          <p:nvPr/>
        </p:nvCxnSpPr>
        <p:spPr>
          <a:xfrm>
            <a:off x="3995936" y="3795886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435F0-32D1-A8A7-B7EA-4C453691E07A}"/>
              </a:ext>
            </a:extLst>
          </p:cNvPr>
          <p:cNvCxnSpPr/>
          <p:nvPr/>
        </p:nvCxnSpPr>
        <p:spPr>
          <a:xfrm>
            <a:off x="4644008" y="429994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E3ED2-8ED0-5875-3E1B-07C59143312D}"/>
              </a:ext>
            </a:extLst>
          </p:cNvPr>
          <p:cNvCxnSpPr/>
          <p:nvPr/>
        </p:nvCxnSpPr>
        <p:spPr>
          <a:xfrm>
            <a:off x="7524328" y="156363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B874E9-0012-3429-47D5-7626B025F932}"/>
              </a:ext>
            </a:extLst>
          </p:cNvPr>
          <p:cNvCxnSpPr/>
          <p:nvPr/>
        </p:nvCxnSpPr>
        <p:spPr>
          <a:xfrm>
            <a:off x="7524328" y="177966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233DD1-4E0C-87E9-4B63-67D4608B4D62}"/>
              </a:ext>
            </a:extLst>
          </p:cNvPr>
          <p:cNvCxnSpPr/>
          <p:nvPr/>
        </p:nvCxnSpPr>
        <p:spPr>
          <a:xfrm>
            <a:off x="7524328" y="228371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D8992E-00A7-7128-0896-31BA98F5842E}"/>
              </a:ext>
            </a:extLst>
          </p:cNvPr>
          <p:cNvCxnSpPr/>
          <p:nvPr/>
        </p:nvCxnSpPr>
        <p:spPr>
          <a:xfrm>
            <a:off x="8244408" y="2301255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C2ABFE-1357-1EC7-93C6-95EEDEC72B86}"/>
              </a:ext>
            </a:extLst>
          </p:cNvPr>
          <p:cNvCxnSpPr/>
          <p:nvPr/>
        </p:nvCxnSpPr>
        <p:spPr>
          <a:xfrm>
            <a:off x="7524328" y="2560712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2E3114-3782-C8AF-21E7-05B9316E1A03}"/>
              </a:ext>
            </a:extLst>
          </p:cNvPr>
          <p:cNvCxnSpPr/>
          <p:nvPr/>
        </p:nvCxnSpPr>
        <p:spPr>
          <a:xfrm>
            <a:off x="7524328" y="2787774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EF1FA1-287A-44EE-9C06-8A7C0DC7BDD4}"/>
              </a:ext>
            </a:extLst>
          </p:cNvPr>
          <p:cNvCxnSpPr/>
          <p:nvPr/>
        </p:nvCxnSpPr>
        <p:spPr>
          <a:xfrm>
            <a:off x="7524328" y="3003798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D82848-48AA-5F2E-7D88-87C85FB1F344}"/>
              </a:ext>
            </a:extLst>
          </p:cNvPr>
          <p:cNvCxnSpPr/>
          <p:nvPr/>
        </p:nvCxnSpPr>
        <p:spPr>
          <a:xfrm>
            <a:off x="752432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8CD73-9AFA-79A6-6CBD-31D990A92F8A}"/>
              </a:ext>
            </a:extLst>
          </p:cNvPr>
          <p:cNvCxnSpPr/>
          <p:nvPr/>
        </p:nvCxnSpPr>
        <p:spPr>
          <a:xfrm>
            <a:off x="8244408" y="329183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F1C521-440C-1F57-C309-F72A8D7AB913}"/>
              </a:ext>
            </a:extLst>
          </p:cNvPr>
          <p:cNvCxnSpPr/>
          <p:nvPr/>
        </p:nvCxnSpPr>
        <p:spPr>
          <a:xfrm>
            <a:off x="7524328" y="3511103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8FF3E3-01DF-B6ED-6724-0A87E280CD87}"/>
              </a:ext>
            </a:extLst>
          </p:cNvPr>
          <p:cNvCxnSpPr/>
          <p:nvPr/>
        </p:nvCxnSpPr>
        <p:spPr>
          <a:xfrm>
            <a:off x="752432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43F06A-296C-9429-9334-2256AF92FF3A}"/>
              </a:ext>
            </a:extLst>
          </p:cNvPr>
          <p:cNvCxnSpPr/>
          <p:nvPr/>
        </p:nvCxnSpPr>
        <p:spPr>
          <a:xfrm>
            <a:off x="8244408" y="3770560"/>
            <a:ext cx="50405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1B572DB-B295-969F-8382-A2FB71066139}"/>
              </a:ext>
            </a:extLst>
          </p:cNvPr>
          <p:cNvSpPr txBox="1"/>
          <p:nvPr/>
        </p:nvSpPr>
        <p:spPr>
          <a:xfrm>
            <a:off x="0" y="2355726"/>
            <a:ext cx="169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bold</a:t>
            </a:r>
            <a:r>
              <a:rPr lang="it-IT" sz="1400" dirty="0"/>
              <a:t> : best</a:t>
            </a:r>
          </a:p>
          <a:p>
            <a:endParaRPr lang="it-IT" sz="1400" dirty="0"/>
          </a:p>
          <a:p>
            <a:r>
              <a:rPr lang="it-IT" sz="1400" dirty="0"/>
              <a:t>         : better than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647DA6-8921-A483-9AD0-69DF36DA5728}"/>
              </a:ext>
            </a:extLst>
          </p:cNvPr>
          <p:cNvSpPr txBox="1"/>
          <p:nvPr/>
        </p:nvSpPr>
        <p:spPr>
          <a:xfrm>
            <a:off x="467544" y="300379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STFPM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D9B25E-4774-1CD0-1378-18D5C198859D}"/>
              </a:ext>
            </a:extLst>
          </p:cNvPr>
          <p:cNvCxnSpPr>
            <a:cxnSpLocks/>
          </p:cNvCxnSpPr>
          <p:nvPr/>
        </p:nvCxnSpPr>
        <p:spPr>
          <a:xfrm>
            <a:off x="70992" y="2996183"/>
            <a:ext cx="32454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9F33538-5F44-2C57-0610-FAFD215264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9440" y="1440511"/>
            <a:ext cx="394120" cy="39412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8499991-1B2F-DEB5-230F-EA4DFC9A6D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5128" y="1926062"/>
            <a:ext cx="394120" cy="39412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3E50B8D7-BAA0-9E69-554A-2A62FA5BEE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1451" y="2924460"/>
            <a:ext cx="394120" cy="39412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9299137-70F8-39D5-4497-3D1B0694E6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3136" y="3207028"/>
            <a:ext cx="394120" cy="39412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22DE160D-445A-2581-34E7-53F9609C08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5128" y="3936123"/>
            <a:ext cx="394120" cy="39412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BE93BF82-2952-19D0-12FB-DB56DEA4A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0099" y="1924623"/>
            <a:ext cx="394120" cy="394120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C579D54C-F013-987B-68BB-C744F1D5BE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0099" y="2938242"/>
            <a:ext cx="394120" cy="394120"/>
          </a:xfrm>
          <a:prstGeom prst="rect">
            <a:avLst/>
          </a:prstGeom>
        </p:spPr>
      </p:pic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C11F7E80-C402-C335-9D0A-D7F2E9AEE3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6108" y="3417870"/>
            <a:ext cx="394120" cy="394120"/>
          </a:xfrm>
          <a:prstGeom prst="rect">
            <a:avLst/>
          </a:prstGeom>
        </p:spPr>
      </p:pic>
      <p:pic>
        <p:nvPicPr>
          <p:cNvPr id="40" name="Graphic 39" descr="Thumbs Down with solid fill">
            <a:extLst>
              <a:ext uri="{FF2B5EF4-FFF2-40B4-BE49-F238E27FC236}">
                <a16:creationId xmlns:a16="http://schemas.microsoft.com/office/drawing/2014/main" id="{978ED7AA-6E4D-67E6-5B05-5DD0109D49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683" y="2513763"/>
            <a:ext cx="339720" cy="339720"/>
          </a:xfrm>
          <a:prstGeom prst="rect">
            <a:avLst/>
          </a:prstGeom>
        </p:spPr>
      </p:pic>
      <p:pic>
        <p:nvPicPr>
          <p:cNvPr id="41" name="Graphic 40" descr="Thumbs Down with solid fill">
            <a:extLst>
              <a:ext uri="{FF2B5EF4-FFF2-40B4-BE49-F238E27FC236}">
                <a16:creationId xmlns:a16="http://schemas.microsoft.com/office/drawing/2014/main" id="{505DF04B-F873-18EF-1CCF-665008BD05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9440" y="2784623"/>
            <a:ext cx="339720" cy="339720"/>
          </a:xfrm>
          <a:prstGeom prst="rect">
            <a:avLst/>
          </a:prstGeom>
        </p:spPr>
      </p:pic>
      <p:pic>
        <p:nvPicPr>
          <p:cNvPr id="42" name="Graphic 41" descr="Thumbs Down with solid fill">
            <a:extLst>
              <a:ext uri="{FF2B5EF4-FFF2-40B4-BE49-F238E27FC236}">
                <a16:creationId xmlns:a16="http://schemas.microsoft.com/office/drawing/2014/main" id="{BF98EDBD-C965-CDC8-A418-C3B917CD12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3961" y="3521874"/>
            <a:ext cx="339720" cy="339720"/>
          </a:xfrm>
          <a:prstGeom prst="rect">
            <a:avLst/>
          </a:prstGeom>
        </p:spPr>
      </p:pic>
      <p:pic>
        <p:nvPicPr>
          <p:cNvPr id="43" name="Graphic 42" descr="Thumbs Down with solid fill">
            <a:extLst>
              <a:ext uri="{FF2B5EF4-FFF2-40B4-BE49-F238E27FC236}">
                <a16:creationId xmlns:a16="http://schemas.microsoft.com/office/drawing/2014/main" id="{5FF58216-38CA-DA54-43EB-2378F39978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8668" y="3780685"/>
            <a:ext cx="339720" cy="339720"/>
          </a:xfrm>
          <a:prstGeom prst="rect">
            <a:avLst/>
          </a:prstGeom>
        </p:spPr>
      </p:pic>
      <p:pic>
        <p:nvPicPr>
          <p:cNvPr id="44" name="Graphic 43" descr="Thumbs Down with solid fill">
            <a:extLst>
              <a:ext uri="{FF2B5EF4-FFF2-40B4-BE49-F238E27FC236}">
                <a16:creationId xmlns:a16="http://schemas.microsoft.com/office/drawing/2014/main" id="{02C70E6C-DBAC-9FEA-FF67-D7D046EC66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4499" y="970961"/>
            <a:ext cx="339720" cy="339720"/>
          </a:xfrm>
          <a:prstGeom prst="rect">
            <a:avLst/>
          </a:prstGeom>
        </p:spPr>
      </p:pic>
      <p:pic>
        <p:nvPicPr>
          <p:cNvPr id="45" name="Graphic 44" descr="Thumbs Down with solid fill">
            <a:extLst>
              <a:ext uri="{FF2B5EF4-FFF2-40B4-BE49-F238E27FC236}">
                <a16:creationId xmlns:a16="http://schemas.microsoft.com/office/drawing/2014/main" id="{885A38CC-04E7-ADBA-1962-3E2D459C0A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9330" y="1283243"/>
            <a:ext cx="339720" cy="339720"/>
          </a:xfrm>
          <a:prstGeom prst="rect">
            <a:avLst/>
          </a:prstGeom>
        </p:spPr>
      </p:pic>
      <p:pic>
        <p:nvPicPr>
          <p:cNvPr id="46" name="Graphic 45" descr="Thumbs Down with solid fill">
            <a:extLst>
              <a:ext uri="{FF2B5EF4-FFF2-40B4-BE49-F238E27FC236}">
                <a16:creationId xmlns:a16="http://schemas.microsoft.com/office/drawing/2014/main" id="{F8CAFC91-68FF-0D61-CBE1-7F3542229E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724" y="1742436"/>
            <a:ext cx="339720" cy="339720"/>
          </a:xfrm>
          <a:prstGeom prst="rect">
            <a:avLst/>
          </a:prstGeom>
        </p:spPr>
      </p:pic>
      <p:pic>
        <p:nvPicPr>
          <p:cNvPr id="47" name="Graphic 46" descr="Thumbs Down with solid fill">
            <a:extLst>
              <a:ext uri="{FF2B5EF4-FFF2-40B4-BE49-F238E27FC236}">
                <a16:creationId xmlns:a16="http://schemas.microsoft.com/office/drawing/2014/main" id="{EC9ADC19-10D7-5BCC-C30E-48B6DDAF35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464" y="2508028"/>
            <a:ext cx="339720" cy="339720"/>
          </a:xfrm>
          <a:prstGeom prst="rect">
            <a:avLst/>
          </a:prstGeom>
        </p:spPr>
      </p:pic>
      <p:pic>
        <p:nvPicPr>
          <p:cNvPr id="48" name="Graphic 47" descr="Thumbs Down with solid fill">
            <a:extLst>
              <a:ext uri="{FF2B5EF4-FFF2-40B4-BE49-F238E27FC236}">
                <a16:creationId xmlns:a16="http://schemas.microsoft.com/office/drawing/2014/main" id="{F10056D7-AB98-EDBE-7277-CC4F79501E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9773" y="2795582"/>
            <a:ext cx="339720" cy="339720"/>
          </a:xfrm>
          <a:prstGeom prst="rect">
            <a:avLst/>
          </a:prstGeom>
        </p:spPr>
      </p:pic>
      <p:pic>
        <p:nvPicPr>
          <p:cNvPr id="49" name="Graphic 48" descr="Thumbs Down with solid fill">
            <a:extLst>
              <a:ext uri="{FF2B5EF4-FFF2-40B4-BE49-F238E27FC236}">
                <a16:creationId xmlns:a16="http://schemas.microsoft.com/office/drawing/2014/main" id="{F0E03B29-DCF1-4E81-27E6-FFF442EE1F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8100" y="3742262"/>
            <a:ext cx="339720" cy="3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48A1-0E1F-4253-BBD4-74788126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493563"/>
          </a:xfrm>
        </p:spPr>
        <p:txBody>
          <a:bodyPr/>
          <a:lstStyle/>
          <a:p>
            <a:r>
              <a:rPr lang="en-US" dirty="0"/>
              <a:t>Conclusions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7A70-E966-4D24-8E83-3844611A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1338"/>
            <a:ext cx="8323726" cy="3902660"/>
          </a:xfrm>
        </p:spPr>
        <p:txBody>
          <a:bodyPr/>
          <a:lstStyle/>
          <a:p>
            <a:pPr marL="0" indent="0"/>
            <a:r>
              <a:rPr lang="it-IT" b="1" dirty="0"/>
              <a:t>Feature </a:t>
            </a:r>
            <a:r>
              <a:rPr lang="it-IT" b="1" dirty="0" err="1"/>
              <a:t>Vectors</a:t>
            </a:r>
            <a:r>
              <a:rPr lang="it-IT" b="1" dirty="0"/>
              <a:t> </a:t>
            </a:r>
            <a:r>
              <a:rPr lang="it-IT" b="1" dirty="0" err="1"/>
              <a:t>Variance</a:t>
            </a:r>
            <a:endParaRPr lang="it-IT" b="1" dirty="0"/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When it doesn’t improve,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b="1" dirty="0" err="1"/>
              <a:t>maintains</a:t>
            </a:r>
            <a:r>
              <a:rPr lang="it-IT" dirty="0"/>
              <a:t> </a:t>
            </a:r>
            <a:r>
              <a:rPr lang="it-IT" dirty="0" err="1"/>
              <a:t>baseline’s</a:t>
            </a:r>
            <a:r>
              <a:rPr lang="it-IT" dirty="0"/>
              <a:t> performances</a:t>
            </a:r>
          </a:p>
          <a:p>
            <a:pPr marL="0" indent="0"/>
            <a:r>
              <a:rPr lang="it-IT" b="1" dirty="0"/>
              <a:t>Valid option </a:t>
            </a:r>
            <a:r>
              <a:rPr lang="it-IT" dirty="0"/>
              <a:t>if it’s possible to sacrifice more </a:t>
            </a:r>
            <a:r>
              <a:rPr lang="it-IT" b="1" dirty="0"/>
              <a:t>computing </a:t>
            </a:r>
            <a:r>
              <a:rPr lang="it-IT" b="1" dirty="0" err="1"/>
              <a:t>resources</a:t>
            </a:r>
            <a:r>
              <a:rPr lang="it-IT" b="1" dirty="0"/>
              <a:t> </a:t>
            </a:r>
          </a:p>
          <a:p>
            <a:pPr marL="0" indent="0"/>
            <a:r>
              <a:rPr lang="it-IT" b="1" dirty="0" err="1"/>
              <a:t>Confirmed</a:t>
            </a:r>
            <a:r>
              <a:rPr lang="it-IT" dirty="0"/>
              <a:t> by the fact that STFPM with </a:t>
            </a:r>
            <a:r>
              <a:rPr lang="it-IT" b="1" dirty="0"/>
              <a:t>WideResnet_50 does not </a:t>
            </a:r>
            <a:r>
              <a:rPr lang="it-IT" b="1" dirty="0" err="1"/>
              <a:t>improve</a:t>
            </a:r>
            <a:r>
              <a:rPr lang="it-IT" b="1" dirty="0"/>
              <a:t> </a:t>
            </a:r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endParaRPr lang="it-IT" dirty="0"/>
          </a:p>
          <a:p>
            <a:pPr marL="0" indent="0"/>
            <a:endParaRPr lang="it-IT" dirty="0"/>
          </a:p>
          <a:p>
            <a:pPr marL="0" indent="0"/>
            <a:r>
              <a:rPr lang="it-IT" b="1" dirty="0"/>
              <a:t>Simple </a:t>
            </a:r>
            <a:r>
              <a:rPr lang="it-IT" b="1" dirty="0" err="1"/>
              <a:t>Student</a:t>
            </a:r>
            <a:endParaRPr lang="it-IT" b="1" dirty="0"/>
          </a:p>
          <a:p>
            <a:pPr marL="0" indent="0"/>
            <a:endParaRPr lang="it-IT" b="1" dirty="0"/>
          </a:p>
          <a:p>
            <a:pPr marL="0" indent="0"/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b="1" dirty="0" err="1"/>
              <a:t>confirm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simplifying</a:t>
            </a:r>
            <a:r>
              <a:rPr lang="it-IT" dirty="0"/>
              <a:t> the </a:t>
            </a:r>
            <a:r>
              <a:rPr lang="it-IT" dirty="0" err="1"/>
              <a:t>Student</a:t>
            </a:r>
            <a:r>
              <a:rPr lang="it-IT" dirty="0"/>
              <a:t> can </a:t>
            </a:r>
            <a:r>
              <a:rPr lang="it-IT" dirty="0" err="1"/>
              <a:t>improve</a:t>
            </a:r>
            <a:r>
              <a:rPr lang="it-IT" dirty="0"/>
              <a:t> AD performance</a:t>
            </a:r>
          </a:p>
          <a:p>
            <a:pPr marL="0" indent="0"/>
            <a:r>
              <a:rPr lang="it-IT" dirty="0"/>
              <a:t>But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notably</a:t>
            </a:r>
            <a:r>
              <a:rPr lang="it-IT" dirty="0"/>
              <a:t> </a:t>
            </a:r>
            <a:r>
              <a:rPr lang="it-IT" b="1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STFPM in </a:t>
            </a:r>
            <a:r>
              <a:rPr lang="it-IT" b="1" dirty="0"/>
              <a:t>some </a:t>
            </a:r>
            <a:r>
              <a:rPr lang="it-IT" dirty="0"/>
              <a:t>categories</a:t>
            </a:r>
          </a:p>
          <a:p>
            <a:pPr marL="0" indent="0"/>
            <a:r>
              <a:rPr lang="en-US" dirty="0"/>
              <a:t>Likely caused by an </a:t>
            </a:r>
            <a:r>
              <a:rPr lang="en-US" b="1" dirty="0"/>
              <a:t>excessive simplification </a:t>
            </a:r>
            <a:r>
              <a:rPr lang="en-US" dirty="0"/>
              <a:t>of the Student’s architecture</a:t>
            </a: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55003-C6A2-29C3-2A23-88FF0F8C6029}"/>
              </a:ext>
            </a:extLst>
          </p:cNvPr>
          <p:cNvSpPr/>
          <p:nvPr/>
        </p:nvSpPr>
        <p:spPr>
          <a:xfrm>
            <a:off x="457200" y="901338"/>
            <a:ext cx="8323726" cy="1814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0EE62-8533-B894-01F0-F235B6F68506}"/>
              </a:ext>
            </a:extLst>
          </p:cNvPr>
          <p:cNvSpPr/>
          <p:nvPr/>
        </p:nvSpPr>
        <p:spPr>
          <a:xfrm>
            <a:off x="457200" y="2852668"/>
            <a:ext cx="8323726" cy="1618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19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4CDA-8BBC-97DB-649A-FEBA3A7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3F6D-A2D0-0EAC-CFA8-EBE94E00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04" y="1131590"/>
            <a:ext cx="3405156" cy="17448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Crucial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b="1" dirty="0" err="1"/>
              <a:t>representative</a:t>
            </a:r>
            <a:r>
              <a:rPr lang="it-IT" b="1" dirty="0"/>
              <a:t> features </a:t>
            </a:r>
            <a:r>
              <a:rPr lang="it-IT" dirty="0"/>
              <a:t>from input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deep </a:t>
            </a:r>
            <a:r>
              <a:rPr lang="it-IT" b="1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are </a:t>
            </a:r>
            <a:r>
              <a:rPr lang="it-IT" dirty="0" err="1"/>
              <a:t>very</a:t>
            </a:r>
            <a:r>
              <a:rPr lang="it-IT" dirty="0"/>
              <a:t> good </a:t>
            </a:r>
            <a:r>
              <a:rPr lang="it-IT" b="1" dirty="0"/>
              <a:t>features </a:t>
            </a:r>
            <a:r>
              <a:rPr lang="it-IT" b="1" dirty="0" err="1"/>
              <a:t>extractors</a:t>
            </a:r>
            <a:endParaRPr lang="it-IT" b="1" dirty="0"/>
          </a:p>
          <a:p>
            <a:endParaRPr lang="it-IT" b="1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2102-5CC4-F0A2-91CF-AB3898CB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876477"/>
            <a:ext cx="5386109" cy="1587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31FFE-DD4B-53F0-8B83-B8E2FCC5B5D4}"/>
              </a:ext>
            </a:extLst>
          </p:cNvPr>
          <p:cNvSpPr txBox="1"/>
          <p:nvPr/>
        </p:nvSpPr>
        <p:spPr>
          <a:xfrm>
            <a:off x="3347864" y="4602934"/>
            <a:ext cx="591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Image: </a:t>
            </a:r>
            <a:r>
              <a:rPr lang="it-IT" sz="1100" b="0" i="1" dirty="0" err="1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Yann</a:t>
            </a:r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 </a:t>
            </a:r>
            <a:r>
              <a:rPr lang="it-IT" sz="1100" b="0" i="1" dirty="0" err="1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Lecun</a:t>
            </a:r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 et. Al, 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Object Recognition with Gradient-Based Learning</a:t>
            </a:r>
            <a:endParaRPr lang="it-IT" sz="1100" i="1" dirty="0">
              <a:latin typeface="Computer Modern Serif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5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4CDA-8BBC-97DB-649A-FEBA3A7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3F6D-A2D0-0EAC-CFA8-EBE94E00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04" y="1131590"/>
            <a:ext cx="3405156" cy="17448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Crucial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b="1" dirty="0" err="1"/>
              <a:t>representative</a:t>
            </a:r>
            <a:r>
              <a:rPr lang="it-IT" b="1" dirty="0"/>
              <a:t> features </a:t>
            </a:r>
            <a:r>
              <a:rPr lang="it-IT" dirty="0"/>
              <a:t>from input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deep </a:t>
            </a:r>
            <a:r>
              <a:rPr lang="it-IT" b="1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are </a:t>
            </a:r>
            <a:r>
              <a:rPr lang="it-IT" dirty="0" err="1"/>
              <a:t>very</a:t>
            </a:r>
            <a:r>
              <a:rPr lang="it-IT" dirty="0"/>
              <a:t> good </a:t>
            </a:r>
            <a:r>
              <a:rPr lang="it-IT" b="1" dirty="0"/>
              <a:t>features </a:t>
            </a:r>
            <a:r>
              <a:rPr lang="it-IT" b="1" dirty="0" err="1"/>
              <a:t>extractors</a:t>
            </a:r>
            <a:endParaRPr lang="it-IT" b="1" dirty="0"/>
          </a:p>
          <a:p>
            <a:endParaRPr lang="it-IT" b="1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2102-5CC4-F0A2-91CF-AB3898CB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876477"/>
            <a:ext cx="5386109" cy="15877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334FDF1-0992-DC6B-3EE4-4D9E4907DCB4}"/>
              </a:ext>
            </a:extLst>
          </p:cNvPr>
          <p:cNvSpPr/>
          <p:nvPr/>
        </p:nvSpPr>
        <p:spPr>
          <a:xfrm>
            <a:off x="4139952" y="1491630"/>
            <a:ext cx="792087" cy="46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3CA9-8214-0CA9-B28D-35613CA646F2}"/>
              </a:ext>
            </a:extLst>
          </p:cNvPr>
          <p:cNvSpPr txBox="1"/>
          <p:nvPr/>
        </p:nvSpPr>
        <p:spPr>
          <a:xfrm>
            <a:off x="5496704" y="1244100"/>
            <a:ext cx="3322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State of the 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dominated</a:t>
            </a:r>
            <a:r>
              <a:rPr lang="it-IT" dirty="0"/>
              <a:t> by </a:t>
            </a:r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CNNs</a:t>
            </a:r>
            <a:endParaRPr lang="it-IT" dirty="0"/>
          </a:p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9698D-85FB-B541-BFAB-F15B4968F842}"/>
              </a:ext>
            </a:extLst>
          </p:cNvPr>
          <p:cNvSpPr txBox="1"/>
          <p:nvPr/>
        </p:nvSpPr>
        <p:spPr>
          <a:xfrm>
            <a:off x="3347864" y="4602934"/>
            <a:ext cx="591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Image: </a:t>
            </a:r>
            <a:r>
              <a:rPr lang="it-IT" sz="1100" b="0" i="1" dirty="0" err="1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Yann</a:t>
            </a:r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 </a:t>
            </a:r>
            <a:r>
              <a:rPr lang="it-IT" sz="1100" b="0" i="1" dirty="0" err="1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Lecun</a:t>
            </a:r>
            <a:r>
              <a:rPr lang="it-IT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 et. Al, </a:t>
            </a:r>
            <a:r>
              <a:rPr lang="en-GB" sz="1100" b="0" i="1" dirty="0">
                <a:solidFill>
                  <a:srgbClr val="000000"/>
                </a:solidFill>
                <a:effectLst/>
                <a:latin typeface="Computer Modern Serif"/>
                <a:cs typeface="Arial" panose="020B0604020202020204" pitchFamily="34" charset="0"/>
              </a:rPr>
              <a:t>Object Recognition with Gradient-Based Learning</a:t>
            </a:r>
            <a:endParaRPr lang="it-IT" sz="1100" i="1" dirty="0">
              <a:latin typeface="Computer Modern Serif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5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E5D65F-4B99-93C2-0CAB-E0056622A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47" y="2190657"/>
            <a:ext cx="3797262" cy="2528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3563"/>
          </a:xfrm>
        </p:spPr>
        <p:txBody>
          <a:bodyPr/>
          <a:lstStyle/>
          <a:p>
            <a:r>
              <a:rPr lang="en-US" dirty="0"/>
              <a:t>Student-Teacher learning framework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F8A3B-D99E-3255-BC36-A3A4B78F2998}"/>
              </a:ext>
            </a:extLst>
          </p:cNvPr>
          <p:cNvSpPr txBox="1"/>
          <p:nvPr/>
        </p:nvSpPr>
        <p:spPr>
          <a:xfrm>
            <a:off x="457200" y="896475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entury Gothic" panose="020B0502020202020204" pitchFamily="34" charset="0"/>
              </a:rPr>
              <a:t>Initially conceived as a </a:t>
            </a:r>
            <a:r>
              <a:rPr lang="it-IT" sz="1600" b="1" dirty="0">
                <a:latin typeface="Century Gothic" panose="020B0502020202020204" pitchFamily="34" charset="0"/>
              </a:rPr>
              <a:t>compression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>
                <a:latin typeface="Century Gothic" panose="020B0502020202020204" pitchFamily="34" charset="0"/>
              </a:rPr>
              <a:t>technique</a:t>
            </a:r>
            <a:r>
              <a:rPr lang="it-IT" sz="1600" dirty="0">
                <a:latin typeface="Century Gothic" panose="020B0502020202020204" pitchFamily="34" charset="0"/>
              </a:rPr>
              <a:t> for neural networks</a:t>
            </a:r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r>
              <a:rPr lang="it-IT" sz="1600" dirty="0">
                <a:latin typeface="Century Gothic" panose="020B0502020202020204" pitchFamily="34" charset="0"/>
              </a:rPr>
              <a:t>Weak Student model is trained to </a:t>
            </a:r>
            <a:r>
              <a:rPr lang="it-IT" sz="1600" b="1" dirty="0">
                <a:latin typeface="Century Gothic" panose="020B0502020202020204" pitchFamily="34" charset="0"/>
              </a:rPr>
              <a:t>match</a:t>
            </a:r>
            <a:r>
              <a:rPr lang="it-IT" sz="1600" dirty="0">
                <a:latin typeface="Century Gothic" panose="020B0502020202020204" pitchFamily="34" charset="0"/>
              </a:rPr>
              <a:t> a Strong </a:t>
            </a:r>
            <a:r>
              <a:rPr lang="it-IT" sz="1600" b="1" dirty="0" err="1">
                <a:latin typeface="Century Gothic" panose="020B0502020202020204" pitchFamily="34" charset="0"/>
              </a:rPr>
              <a:t>pretrained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Teacher’s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b="1" dirty="0" err="1">
                <a:latin typeface="Century Gothic" panose="020B0502020202020204" pitchFamily="34" charset="0"/>
              </a:rPr>
              <a:t>predictions</a:t>
            </a:r>
            <a:r>
              <a:rPr lang="it-IT" sz="1600" b="1" dirty="0">
                <a:latin typeface="Century Gothic" panose="020B0502020202020204" pitchFamily="34" charset="0"/>
              </a:rPr>
              <a:t> </a:t>
            </a:r>
            <a:r>
              <a:rPr lang="it-IT" sz="1600" dirty="0">
                <a:latin typeface="Century Gothic" panose="020B0502020202020204" pitchFamily="34" charset="0"/>
              </a:rPr>
              <a:t>or</a:t>
            </a:r>
            <a:r>
              <a:rPr lang="it-IT" sz="1600" b="1" dirty="0">
                <a:latin typeface="Century Gothic" panose="020B0502020202020204" pitchFamily="34" charset="0"/>
              </a:rPr>
              <a:t> intermediate </a:t>
            </a:r>
            <a:r>
              <a:rPr lang="it-IT" sz="1600" b="1" dirty="0" err="1">
                <a:latin typeface="Century Gothic" panose="020B0502020202020204" pitchFamily="34" charset="0"/>
              </a:rPr>
              <a:t>representations</a:t>
            </a:r>
            <a:endParaRPr lang="it-IT" sz="1600" b="1" dirty="0">
              <a:latin typeface="Century Gothic" panose="020B0502020202020204" pitchFamily="34" charset="0"/>
            </a:endParaRPr>
          </a:p>
          <a:p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843A9-6C4D-A733-6B4D-AA70F5312234}"/>
              </a:ext>
            </a:extLst>
          </p:cNvPr>
          <p:cNvSpPr txBox="1"/>
          <p:nvPr/>
        </p:nvSpPr>
        <p:spPr>
          <a:xfrm>
            <a:off x="2123518" y="4792753"/>
            <a:ext cx="52043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Papers: Geoffrey </a:t>
            </a:r>
            <a:r>
              <a:rPr lang="it-IT" sz="1100" dirty="0" err="1">
                <a:solidFill>
                  <a:schemeClr val="bg1"/>
                </a:solidFill>
              </a:rPr>
              <a:t>Hinton</a:t>
            </a:r>
            <a:r>
              <a:rPr lang="it-IT" sz="1100" dirty="0">
                <a:solidFill>
                  <a:schemeClr val="bg1"/>
                </a:solidFill>
              </a:rPr>
              <a:t> et. Al, </a:t>
            </a:r>
            <a:r>
              <a:rPr lang="it-IT" sz="1100" dirty="0" err="1">
                <a:solidFill>
                  <a:schemeClr val="bg1"/>
                </a:solidFill>
              </a:rPr>
              <a:t>Distilling</a:t>
            </a:r>
            <a:r>
              <a:rPr lang="it-IT" sz="1100" dirty="0">
                <a:solidFill>
                  <a:schemeClr val="bg1"/>
                </a:solidFill>
              </a:rPr>
              <a:t> the knowledge in a </a:t>
            </a:r>
            <a:r>
              <a:rPr lang="it-IT" sz="1100" dirty="0" err="1">
                <a:solidFill>
                  <a:schemeClr val="bg1"/>
                </a:solidFill>
              </a:rPr>
              <a:t>Neural</a:t>
            </a:r>
            <a:r>
              <a:rPr lang="it-IT" sz="1100" dirty="0">
                <a:solidFill>
                  <a:schemeClr val="bg1"/>
                </a:solidFill>
              </a:rPr>
              <a:t> Network, 2014    A. Romero et Al. , </a:t>
            </a:r>
            <a:r>
              <a:rPr lang="it-IT" sz="1100" dirty="0" err="1">
                <a:solidFill>
                  <a:schemeClr val="bg1"/>
                </a:solidFill>
              </a:rPr>
              <a:t>Fitnets</a:t>
            </a:r>
            <a:r>
              <a:rPr lang="it-IT" sz="1100" dirty="0">
                <a:solidFill>
                  <a:schemeClr val="bg1"/>
                </a:solidFill>
              </a:rPr>
              <a:t>: </a:t>
            </a:r>
            <a:r>
              <a:rPr lang="it-IT" sz="1100" dirty="0" err="1">
                <a:solidFill>
                  <a:schemeClr val="bg1"/>
                </a:solidFill>
              </a:rPr>
              <a:t>Hints</a:t>
            </a:r>
            <a:r>
              <a:rPr lang="it-IT" sz="1100" dirty="0">
                <a:solidFill>
                  <a:schemeClr val="bg1"/>
                </a:solidFill>
              </a:rPr>
              <a:t> for </a:t>
            </a:r>
            <a:r>
              <a:rPr lang="it-IT" sz="1100" dirty="0" err="1">
                <a:solidFill>
                  <a:schemeClr val="bg1"/>
                </a:solidFill>
              </a:rPr>
              <a:t>thin</a:t>
            </a:r>
            <a:r>
              <a:rPr lang="it-IT" sz="1100" dirty="0">
                <a:solidFill>
                  <a:schemeClr val="bg1"/>
                </a:solidFill>
              </a:rPr>
              <a:t> deep nets, 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73DB37-4306-ACB3-B820-F39A04E1F3F4}"/>
              </a:ext>
            </a:extLst>
          </p:cNvPr>
          <p:cNvSpPr txBox="1"/>
          <p:nvPr/>
        </p:nvSpPr>
        <p:spPr>
          <a:xfrm>
            <a:off x="3995936" y="1973693"/>
            <a:ext cx="191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Teacher</a:t>
            </a:r>
            <a:r>
              <a:rPr lang="it-IT" b="1" dirty="0"/>
              <a:t> 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CF371-7FE2-3809-B053-FBEE78ED236F}"/>
              </a:ext>
            </a:extLst>
          </p:cNvPr>
          <p:cNvSpPr txBox="1"/>
          <p:nvPr/>
        </p:nvSpPr>
        <p:spPr>
          <a:xfrm>
            <a:off x="3993929" y="4462109"/>
            <a:ext cx="191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Student</a:t>
            </a:r>
            <a:r>
              <a:rPr lang="it-IT" b="1" dirty="0"/>
              <a:t> 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31B02E-CC31-5CC0-D412-5A7347351A0C}"/>
              </a:ext>
            </a:extLst>
          </p:cNvPr>
          <p:cNvSpPr txBox="1"/>
          <p:nvPr/>
        </p:nvSpPr>
        <p:spPr>
          <a:xfrm flipH="1">
            <a:off x="5953277" y="3243709"/>
            <a:ext cx="52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Loss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DFB4AC-A1E1-8C92-6DFB-CBAB70E979E4}"/>
              </a:ext>
            </a:extLst>
          </p:cNvPr>
          <p:cNvSpPr/>
          <p:nvPr/>
        </p:nvSpPr>
        <p:spPr>
          <a:xfrm>
            <a:off x="7164288" y="2275124"/>
            <a:ext cx="1944216" cy="2244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2D2984-7535-9A7E-1751-08A8B8AD671D}"/>
              </a:ext>
            </a:extLst>
          </p:cNvPr>
          <p:cNvSpPr/>
          <p:nvPr/>
        </p:nvSpPr>
        <p:spPr>
          <a:xfrm>
            <a:off x="7640428" y="2797724"/>
            <a:ext cx="249860" cy="25108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03A66A-23F6-C529-665D-A3213B1CC208}"/>
              </a:ext>
            </a:extLst>
          </p:cNvPr>
          <p:cNvSpPr/>
          <p:nvPr/>
        </p:nvSpPr>
        <p:spPr>
          <a:xfrm>
            <a:off x="8120750" y="3624917"/>
            <a:ext cx="249860" cy="25108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54442-3EAB-27DB-8667-3DA618923DA4}"/>
              </a:ext>
            </a:extLst>
          </p:cNvPr>
          <p:cNvSpPr txBox="1"/>
          <p:nvPr/>
        </p:nvSpPr>
        <p:spPr>
          <a:xfrm>
            <a:off x="7416316" y="19057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Latent</a:t>
            </a:r>
            <a:r>
              <a:rPr lang="it-IT" b="1" dirty="0"/>
              <a:t> Space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A450BF5-1F68-44B9-DFD6-85CA223BB13E}"/>
              </a:ext>
            </a:extLst>
          </p:cNvPr>
          <p:cNvSpPr/>
          <p:nvPr/>
        </p:nvSpPr>
        <p:spPr>
          <a:xfrm rot="14238839">
            <a:off x="7788627" y="3292457"/>
            <a:ext cx="436949" cy="8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FA324F-104A-4CF4-A077-11B5868856B9}"/>
              </a:ext>
            </a:extLst>
          </p:cNvPr>
          <p:cNvSpPr txBox="1"/>
          <p:nvPr/>
        </p:nvSpPr>
        <p:spPr>
          <a:xfrm>
            <a:off x="7327868" y="2428392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Teacher</a:t>
            </a:r>
            <a:endParaRPr lang="it-IT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F5DA2-CA84-5134-1CC8-0C39C1636257}"/>
              </a:ext>
            </a:extLst>
          </p:cNvPr>
          <p:cNvSpPr txBox="1"/>
          <p:nvPr/>
        </p:nvSpPr>
        <p:spPr>
          <a:xfrm>
            <a:off x="7848842" y="3846974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Student</a:t>
            </a:r>
            <a:endParaRPr lang="it-IT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D664D-9CB2-8B7F-5E84-2E9228329F59}"/>
              </a:ext>
            </a:extLst>
          </p:cNvPr>
          <p:cNvSpPr txBox="1"/>
          <p:nvPr/>
        </p:nvSpPr>
        <p:spPr>
          <a:xfrm flipH="1">
            <a:off x="5080857" y="3243278"/>
            <a:ext cx="52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2469-8EDA-EA6D-C883-1D5FBE3FA3C1}"/>
              </a:ext>
            </a:extLst>
          </p:cNvPr>
          <p:cNvSpPr txBox="1"/>
          <p:nvPr/>
        </p:nvSpPr>
        <p:spPr>
          <a:xfrm flipH="1">
            <a:off x="4208437" y="3232672"/>
            <a:ext cx="52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34740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303"/>
            <a:ext cx="8229600" cy="493563"/>
          </a:xfrm>
        </p:spPr>
        <p:txBody>
          <a:bodyPr/>
          <a:lstStyle/>
          <a:p>
            <a:r>
              <a:rPr lang="en-US" dirty="0"/>
              <a:t>Student-Teacher learning framework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F8A3B-D99E-3255-BC36-A3A4B78F2998}"/>
              </a:ext>
            </a:extLst>
          </p:cNvPr>
          <p:cNvSpPr txBox="1"/>
          <p:nvPr/>
        </p:nvSpPr>
        <p:spPr>
          <a:xfrm>
            <a:off x="437291" y="388571"/>
            <a:ext cx="763157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 Gothic" panose="020B0502020202020204" pitchFamily="34" charset="0"/>
              </a:rPr>
              <a:t>How can we </a:t>
            </a:r>
            <a:r>
              <a:rPr lang="it-IT" b="1" dirty="0">
                <a:latin typeface="Century Gothic" panose="020B0502020202020204" pitchFamily="34" charset="0"/>
              </a:rPr>
              <a:t>exploit</a:t>
            </a:r>
            <a:r>
              <a:rPr lang="it-IT" dirty="0">
                <a:latin typeface="Century Gothic" panose="020B0502020202020204" pitchFamily="34" charset="0"/>
              </a:rPr>
              <a:t> this framework for </a:t>
            </a:r>
            <a:r>
              <a:rPr lang="it-IT" b="1" dirty="0">
                <a:latin typeface="Century Gothic" panose="020B0502020202020204" pitchFamily="34" charset="0"/>
              </a:rPr>
              <a:t>visual anomaly detection</a:t>
            </a:r>
            <a:r>
              <a:rPr lang="it-IT" dirty="0">
                <a:latin typeface="Century Gothic" panose="020B0502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60A8C-08BC-65E1-E29A-3E889765E9FE}"/>
              </a:ext>
            </a:extLst>
          </p:cNvPr>
          <p:cNvSpPr txBox="1"/>
          <p:nvPr/>
        </p:nvSpPr>
        <p:spPr>
          <a:xfrm>
            <a:off x="549649" y="1419622"/>
            <a:ext cx="4834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sz="1600" dirty="0">
              <a:latin typeface="Century Gothic" panose="020B0502020202020204" pitchFamily="34" charset="0"/>
            </a:endParaRPr>
          </a:p>
          <a:p>
            <a:r>
              <a:rPr lang="it-IT" sz="1600" b="1" dirty="0">
                <a:latin typeface="Century Gothic" panose="020B0502020202020204" pitchFamily="34" charset="0"/>
              </a:rPr>
              <a:t>Student</a:t>
            </a:r>
            <a:r>
              <a:rPr lang="it-IT" sz="1600" dirty="0">
                <a:latin typeface="Century Gothic" panose="020B0502020202020204" pitchFamily="34" charset="0"/>
              </a:rPr>
              <a:t> is trained on </a:t>
            </a:r>
            <a:r>
              <a:rPr lang="it-IT" sz="1600" b="1" dirty="0">
                <a:highlight>
                  <a:srgbClr val="FFFF00"/>
                </a:highlight>
                <a:latin typeface="Century Gothic" panose="020B0502020202020204" pitchFamily="34" charset="0"/>
              </a:rPr>
              <a:t>normal images</a:t>
            </a:r>
            <a:r>
              <a:rPr lang="it-IT" sz="1600" dirty="0">
                <a:highlight>
                  <a:srgbClr val="FFFF00"/>
                </a:highlight>
                <a:latin typeface="Century Gothic" panose="020B0502020202020204" pitchFamily="34" charset="0"/>
              </a:rPr>
              <a:t> </a:t>
            </a:r>
            <a:r>
              <a:rPr lang="it-IT" sz="1600" dirty="0">
                <a:latin typeface="Century Gothic" panose="020B0502020202020204" pitchFamily="34" charset="0"/>
              </a:rPr>
              <a:t>of target dataset to </a:t>
            </a:r>
            <a:r>
              <a:rPr lang="it-IT" sz="1600" dirty="0" err="1">
                <a:latin typeface="Century Gothic" panose="020B0502020202020204" pitchFamily="34" charset="0"/>
              </a:rPr>
              <a:t>behave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as</a:t>
            </a:r>
            <a:r>
              <a:rPr lang="it-IT" sz="1600" dirty="0">
                <a:latin typeface="Century Gothic" panose="020B0502020202020204" pitchFamily="34" charset="0"/>
              </a:rPr>
              <a:t> the </a:t>
            </a:r>
            <a:r>
              <a:rPr lang="it-IT" sz="1600" dirty="0" err="1">
                <a:latin typeface="Century Gothic" panose="020B0502020202020204" pitchFamily="34" charset="0"/>
              </a:rPr>
              <a:t>Teacher</a:t>
            </a: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endParaRPr lang="it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31DAE0-1207-364C-80C4-F1D3734C6865}"/>
              </a:ext>
            </a:extLst>
          </p:cNvPr>
          <p:cNvSpPr/>
          <p:nvPr/>
        </p:nvSpPr>
        <p:spPr>
          <a:xfrm>
            <a:off x="6660232" y="1788954"/>
            <a:ext cx="1944216" cy="2244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F9998B-3BF1-8EC4-D411-ECBDA65D3C6C}"/>
              </a:ext>
            </a:extLst>
          </p:cNvPr>
          <p:cNvSpPr/>
          <p:nvPr/>
        </p:nvSpPr>
        <p:spPr>
          <a:xfrm>
            <a:off x="7136372" y="2311554"/>
            <a:ext cx="249860" cy="25108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AB054-2C1B-CFB6-F513-5B18D383E35B}"/>
              </a:ext>
            </a:extLst>
          </p:cNvPr>
          <p:cNvSpPr/>
          <p:nvPr/>
        </p:nvSpPr>
        <p:spPr>
          <a:xfrm>
            <a:off x="7483691" y="2854999"/>
            <a:ext cx="249860" cy="25108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F0E0EE-0C49-17E8-A858-9F4B069E4C46}"/>
              </a:ext>
            </a:extLst>
          </p:cNvPr>
          <p:cNvSpPr txBox="1"/>
          <p:nvPr/>
        </p:nvSpPr>
        <p:spPr>
          <a:xfrm>
            <a:off x="6912260" y="141962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Latent</a:t>
            </a:r>
            <a:r>
              <a:rPr lang="it-IT" b="1" dirty="0"/>
              <a:t> Space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54F7EEE-5DEA-C5EE-0633-7E559448ED22}"/>
              </a:ext>
            </a:extLst>
          </p:cNvPr>
          <p:cNvSpPr/>
          <p:nvPr/>
        </p:nvSpPr>
        <p:spPr>
          <a:xfrm rot="14238839">
            <a:off x="7300668" y="2667355"/>
            <a:ext cx="250849" cy="8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8E0521-66B8-7CCA-005A-70647B9DBE95}"/>
              </a:ext>
            </a:extLst>
          </p:cNvPr>
          <p:cNvSpPr txBox="1"/>
          <p:nvPr/>
        </p:nvSpPr>
        <p:spPr>
          <a:xfrm>
            <a:off x="6802487" y="1970398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Teacher</a:t>
            </a:r>
            <a:endParaRPr lang="it-IT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F819A-899A-D861-531A-B494DDAD15E6}"/>
              </a:ext>
            </a:extLst>
          </p:cNvPr>
          <p:cNvSpPr txBox="1"/>
          <p:nvPr/>
        </p:nvSpPr>
        <p:spPr>
          <a:xfrm>
            <a:off x="7218536" y="3084883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Student</a:t>
            </a:r>
            <a:endParaRPr lang="it-IT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23C71-BB15-8585-FA20-7D9C3B81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2998204"/>
            <a:ext cx="931108" cy="93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C78DE-4ED5-0386-65F9-8A767CCF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25" y="3150604"/>
            <a:ext cx="931108" cy="93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F4434-B4F5-9EB2-C0D1-07CD9170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5" y="3303004"/>
            <a:ext cx="931108" cy="93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A26B9-72A9-2C8E-9F4E-7E491D1E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25" y="3455404"/>
            <a:ext cx="931108" cy="93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965B1-3763-837F-8F1A-6938D43B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25" y="3607804"/>
            <a:ext cx="931108" cy="935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C41C8-10BA-0750-482F-92AD691D30A4}"/>
              </a:ext>
            </a:extLst>
          </p:cNvPr>
          <p:cNvSpPr txBox="1"/>
          <p:nvPr/>
        </p:nvSpPr>
        <p:spPr>
          <a:xfrm>
            <a:off x="334618" y="3570808"/>
            <a:ext cx="7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B050"/>
                </a:solidFill>
              </a:rPr>
              <a:t>Good</a:t>
            </a:r>
            <a:endParaRPr lang="it-IT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3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8A102EF0-2B12-DC01-5A45-7CF2DEAE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7" y="2210691"/>
            <a:ext cx="3808775" cy="2536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3563"/>
          </a:xfrm>
        </p:spPr>
        <p:txBody>
          <a:bodyPr/>
          <a:lstStyle/>
          <a:p>
            <a:r>
              <a:rPr lang="en-US" dirty="0"/>
              <a:t>Student-Teacher learning framework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60A8C-08BC-65E1-E29A-3E889765E9FE}"/>
              </a:ext>
            </a:extLst>
          </p:cNvPr>
          <p:cNvSpPr txBox="1"/>
          <p:nvPr/>
        </p:nvSpPr>
        <p:spPr>
          <a:xfrm>
            <a:off x="287524" y="996983"/>
            <a:ext cx="27390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r>
              <a:rPr lang="it-IT" sz="1600" b="1" dirty="0" err="1">
                <a:latin typeface="Century Gothic" panose="020B0502020202020204" pitchFamily="34" charset="0"/>
              </a:rPr>
              <a:t>Discrepancy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between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Student</a:t>
            </a:r>
            <a:r>
              <a:rPr lang="it-IT" sz="1600" dirty="0">
                <a:latin typeface="Century Gothic" panose="020B0502020202020204" pitchFamily="34" charset="0"/>
              </a:rPr>
              <a:t> and </a:t>
            </a:r>
            <a:r>
              <a:rPr lang="it-IT" sz="1600" dirty="0" err="1">
                <a:latin typeface="Century Gothic" panose="020B0502020202020204" pitchFamily="34" charset="0"/>
              </a:rPr>
              <a:t>Teacher</a:t>
            </a:r>
            <a:r>
              <a:rPr lang="it-IT" sz="1600" dirty="0">
                <a:latin typeface="Century Gothic" panose="020B0502020202020204" pitchFamily="34" charset="0"/>
              </a:rPr>
              <a:t> can be </a:t>
            </a:r>
            <a:r>
              <a:rPr lang="it-IT" sz="1600" dirty="0" err="1">
                <a:latin typeface="Century Gothic" panose="020B0502020202020204" pitchFamily="34" charset="0"/>
              </a:rPr>
              <a:t>used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as</a:t>
            </a:r>
            <a:r>
              <a:rPr lang="it-IT" sz="1600" dirty="0">
                <a:latin typeface="Century Gothic" panose="020B0502020202020204" pitchFamily="34" charset="0"/>
              </a:rPr>
              <a:t> an </a:t>
            </a:r>
            <a:r>
              <a:rPr lang="it-IT" sz="1600" b="1" dirty="0" err="1">
                <a:latin typeface="Century Gothic" panose="020B0502020202020204" pitchFamily="34" charset="0"/>
              </a:rPr>
              <a:t>anomaly</a:t>
            </a:r>
            <a:r>
              <a:rPr lang="it-IT" sz="1600" b="1" dirty="0">
                <a:latin typeface="Century Gothic" panose="020B0502020202020204" pitchFamily="34" charset="0"/>
              </a:rPr>
              <a:t> score </a:t>
            </a:r>
            <a:r>
              <a:rPr lang="it-IT" sz="1600" dirty="0" err="1">
                <a:latin typeface="Century Gothic" panose="020B0502020202020204" pitchFamily="34" charset="0"/>
              </a:rPr>
              <a:t>at</a:t>
            </a:r>
            <a:r>
              <a:rPr lang="it-IT" sz="1600" dirty="0">
                <a:latin typeface="Century Gothic" panose="020B0502020202020204" pitchFamily="34" charset="0"/>
              </a:rPr>
              <a:t> test time</a:t>
            </a:r>
          </a:p>
          <a:p>
            <a:endParaRPr lang="it-IT" sz="1600" b="1" dirty="0">
              <a:latin typeface="Century Gothic" panose="020B0502020202020204" pitchFamily="34" charset="0"/>
            </a:endParaRP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624E8-FF68-3E42-4884-65B2290E1E1F}"/>
              </a:ext>
            </a:extLst>
          </p:cNvPr>
          <p:cNvSpPr txBox="1"/>
          <p:nvPr/>
        </p:nvSpPr>
        <p:spPr>
          <a:xfrm>
            <a:off x="3995936" y="1973693"/>
            <a:ext cx="191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Teacher</a:t>
            </a:r>
            <a:r>
              <a:rPr lang="it-IT" b="1" dirty="0"/>
              <a:t>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27DA-CD19-F42E-E382-5C3E617BC2B7}"/>
              </a:ext>
            </a:extLst>
          </p:cNvPr>
          <p:cNvSpPr txBox="1"/>
          <p:nvPr/>
        </p:nvSpPr>
        <p:spPr>
          <a:xfrm>
            <a:off x="3993929" y="4462109"/>
            <a:ext cx="191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Student</a:t>
            </a:r>
            <a:r>
              <a:rPr lang="it-IT" b="1" dirty="0"/>
              <a:t> 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FF29-B106-830D-BE53-9BBFECEB12A5}"/>
              </a:ext>
            </a:extLst>
          </p:cNvPr>
          <p:cNvSpPr/>
          <p:nvPr/>
        </p:nvSpPr>
        <p:spPr>
          <a:xfrm>
            <a:off x="7164288" y="2275124"/>
            <a:ext cx="1944216" cy="2244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BCBEF0-9FC8-14F9-4CD1-ADB715DFC058}"/>
              </a:ext>
            </a:extLst>
          </p:cNvPr>
          <p:cNvSpPr/>
          <p:nvPr/>
        </p:nvSpPr>
        <p:spPr>
          <a:xfrm>
            <a:off x="7499224" y="2746135"/>
            <a:ext cx="249860" cy="25108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46F83E-A825-4CFD-5A3E-BAEB33798AA0}"/>
              </a:ext>
            </a:extLst>
          </p:cNvPr>
          <p:cNvSpPr/>
          <p:nvPr/>
        </p:nvSpPr>
        <p:spPr>
          <a:xfrm>
            <a:off x="8288643" y="3644245"/>
            <a:ext cx="249860" cy="25108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2496E-D05F-7860-6A3A-6D3431329A53}"/>
              </a:ext>
            </a:extLst>
          </p:cNvPr>
          <p:cNvSpPr txBox="1"/>
          <p:nvPr/>
        </p:nvSpPr>
        <p:spPr>
          <a:xfrm>
            <a:off x="7416316" y="19057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Latent</a:t>
            </a:r>
            <a:r>
              <a:rPr lang="it-IT" b="1" dirty="0"/>
              <a:t> 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D89A4-1B14-2111-8AC0-B45F3274A80D}"/>
              </a:ext>
            </a:extLst>
          </p:cNvPr>
          <p:cNvSpPr txBox="1"/>
          <p:nvPr/>
        </p:nvSpPr>
        <p:spPr>
          <a:xfrm>
            <a:off x="7181413" y="2415308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Teacher</a:t>
            </a:r>
            <a:endParaRPr lang="it-IT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C70A0-1C01-E8AF-70AB-8A0812D27390}"/>
              </a:ext>
            </a:extLst>
          </p:cNvPr>
          <p:cNvSpPr txBox="1"/>
          <p:nvPr/>
        </p:nvSpPr>
        <p:spPr>
          <a:xfrm>
            <a:off x="8017529" y="3895329"/>
            <a:ext cx="10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Student</a:t>
            </a:r>
            <a:endParaRPr lang="it-IT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E3FA0-E910-627D-72F4-9817E9C1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96" y="2746135"/>
            <a:ext cx="1055984" cy="12515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7779F8-E844-0EBC-D6D9-9B19CCE7F375}"/>
              </a:ext>
            </a:extLst>
          </p:cNvPr>
          <p:cNvCxnSpPr>
            <a:cxnSpLocks/>
          </p:cNvCxnSpPr>
          <p:nvPr/>
        </p:nvCxnSpPr>
        <p:spPr>
          <a:xfrm>
            <a:off x="7749084" y="3057380"/>
            <a:ext cx="520974" cy="586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117C71-3865-D6FA-4200-366FC67552F1}"/>
              </a:ext>
            </a:extLst>
          </p:cNvPr>
          <p:cNvSpPr txBox="1"/>
          <p:nvPr/>
        </p:nvSpPr>
        <p:spPr>
          <a:xfrm>
            <a:off x="1564662" y="3279166"/>
            <a:ext cx="824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</a:rPr>
              <a:t>Bad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04FFC-BEB2-7572-B6B9-874BA4350D6B}"/>
              </a:ext>
            </a:extLst>
          </p:cNvPr>
          <p:cNvSpPr txBox="1"/>
          <p:nvPr/>
        </p:nvSpPr>
        <p:spPr>
          <a:xfrm>
            <a:off x="437291" y="388571"/>
            <a:ext cx="763157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 Gothic" panose="020B0502020202020204" pitchFamily="34" charset="0"/>
              </a:rPr>
              <a:t>How can we </a:t>
            </a:r>
            <a:r>
              <a:rPr lang="it-IT" b="1" dirty="0">
                <a:latin typeface="Century Gothic" panose="020B0502020202020204" pitchFamily="34" charset="0"/>
              </a:rPr>
              <a:t>exploit</a:t>
            </a:r>
            <a:r>
              <a:rPr lang="it-IT" dirty="0">
                <a:latin typeface="Century Gothic" panose="020B0502020202020204" pitchFamily="34" charset="0"/>
              </a:rPr>
              <a:t> this framework for </a:t>
            </a:r>
            <a:r>
              <a:rPr lang="it-IT" b="1" dirty="0">
                <a:latin typeface="Century Gothic" panose="020B0502020202020204" pitchFamily="34" charset="0"/>
              </a:rPr>
              <a:t>visual anomaly detection</a:t>
            </a:r>
            <a:r>
              <a:rPr lang="it-IT" dirty="0">
                <a:latin typeface="Century Gothic" panose="020B0502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1309B1-08DD-1BC5-C173-BA23CA233531}"/>
              </a:ext>
            </a:extLst>
          </p:cNvPr>
          <p:cNvSpPr/>
          <p:nvPr/>
        </p:nvSpPr>
        <p:spPr>
          <a:xfrm>
            <a:off x="2307833" y="2997219"/>
            <a:ext cx="989853" cy="979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03117B-1FEA-70A7-21CE-2E410E37E2CE}"/>
              </a:ext>
            </a:extLst>
          </p:cNvPr>
          <p:cNvSpPr txBox="1"/>
          <p:nvPr/>
        </p:nvSpPr>
        <p:spPr>
          <a:xfrm>
            <a:off x="3993929" y="3279166"/>
            <a:ext cx="86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Compare</a:t>
            </a:r>
            <a:endParaRPr lang="it-IT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7D1B9-22ED-AD72-CB63-ED988551D484}"/>
              </a:ext>
            </a:extLst>
          </p:cNvPr>
          <p:cNvSpPr txBox="1"/>
          <p:nvPr/>
        </p:nvSpPr>
        <p:spPr>
          <a:xfrm>
            <a:off x="4838263" y="3279165"/>
            <a:ext cx="86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Compare</a:t>
            </a:r>
            <a:endParaRPr lang="it-IT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15813-31EA-14E0-F4CC-FDA686E9D972}"/>
              </a:ext>
            </a:extLst>
          </p:cNvPr>
          <p:cNvSpPr txBox="1"/>
          <p:nvPr/>
        </p:nvSpPr>
        <p:spPr>
          <a:xfrm>
            <a:off x="5756331" y="3279164"/>
            <a:ext cx="86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Compare</a:t>
            </a:r>
            <a:endParaRPr lang="it-IT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3EEB7-761D-C41D-BF69-FB3BE9BE9546}"/>
              </a:ext>
            </a:extLst>
          </p:cNvPr>
          <p:cNvSpPr txBox="1"/>
          <p:nvPr/>
        </p:nvSpPr>
        <p:spPr>
          <a:xfrm>
            <a:off x="7920310" y="2881231"/>
            <a:ext cx="98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Larger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distance</a:t>
            </a:r>
            <a:endParaRPr lang="it-IT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0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feature-based Knowledge Distillation</a:t>
            </a:r>
            <a:endParaRPr lang="it-IT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642F37-8CBB-6CF8-1EE6-E2302E0B0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63" y="708308"/>
            <a:ext cx="4059653" cy="262054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8E3A1-5C68-002A-E6EA-9DBAFE40D202}"/>
              </a:ext>
            </a:extLst>
          </p:cNvPr>
          <p:cNvSpPr txBox="1"/>
          <p:nvPr/>
        </p:nvSpPr>
        <p:spPr>
          <a:xfrm>
            <a:off x="457200" y="1419622"/>
            <a:ext cx="303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92AC0-A381-10C9-BA45-FC67AC70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419685"/>
            <a:ext cx="4086212" cy="6098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A25BFB-9DC6-3086-6211-B0C39D001B6C}"/>
              </a:ext>
            </a:extLst>
          </p:cNvPr>
          <p:cNvCxnSpPr>
            <a:cxnSpLocks/>
          </p:cNvCxnSpPr>
          <p:nvPr/>
        </p:nvCxnSpPr>
        <p:spPr>
          <a:xfrm flipH="1">
            <a:off x="1043608" y="2018579"/>
            <a:ext cx="4968552" cy="1470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0476D7-49CC-901C-4B2F-CACC6BC23BB0}"/>
              </a:ext>
            </a:extLst>
          </p:cNvPr>
          <p:cNvCxnSpPr>
            <a:cxnSpLocks/>
          </p:cNvCxnSpPr>
          <p:nvPr/>
        </p:nvCxnSpPr>
        <p:spPr>
          <a:xfrm flipH="1">
            <a:off x="1043608" y="2018579"/>
            <a:ext cx="5904656" cy="1470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B6A955-8C46-2103-E830-678DEABE52DC}"/>
              </a:ext>
            </a:extLst>
          </p:cNvPr>
          <p:cNvCxnSpPr>
            <a:cxnSpLocks/>
          </p:cNvCxnSpPr>
          <p:nvPr/>
        </p:nvCxnSpPr>
        <p:spPr>
          <a:xfrm flipH="1">
            <a:off x="1043608" y="2018579"/>
            <a:ext cx="6871809" cy="147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A26FC7-E62E-4AFE-26BB-1E3BB507F40F}"/>
              </a:ext>
            </a:extLst>
          </p:cNvPr>
          <p:cNvSpPr txBox="1"/>
          <p:nvPr/>
        </p:nvSpPr>
        <p:spPr>
          <a:xfrm>
            <a:off x="457200" y="866521"/>
            <a:ext cx="3279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Century Gothic" panose="020B0502020202020204" pitchFamily="34" charset="0"/>
              </a:rPr>
              <a:t>Transferring</a:t>
            </a:r>
            <a:r>
              <a:rPr lang="it-IT" dirty="0">
                <a:latin typeface="Century Gothic" panose="020B0502020202020204" pitchFamily="34" charset="0"/>
              </a:rPr>
              <a:t> knowledge from </a:t>
            </a:r>
            <a:r>
              <a:rPr lang="it-IT" dirty="0" err="1">
                <a:latin typeface="Century Gothic" panose="020B0502020202020204" pitchFamily="34" charset="0"/>
              </a:rPr>
              <a:t>Teacher</a:t>
            </a:r>
            <a:r>
              <a:rPr lang="it-IT" dirty="0">
                <a:latin typeface="Century Gothic" panose="020B0502020202020204" pitchFamily="34" charset="0"/>
              </a:rPr>
              <a:t> to </a:t>
            </a:r>
            <a:r>
              <a:rPr lang="it-IT" dirty="0" err="1">
                <a:latin typeface="Century Gothic" panose="020B0502020202020204" pitchFamily="34" charset="0"/>
              </a:rPr>
              <a:t>Student</a:t>
            </a:r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r>
              <a:rPr lang="it-IT" dirty="0" err="1">
                <a:latin typeface="Century Gothic" panose="020B0502020202020204" pitchFamily="34" charset="0"/>
              </a:rPr>
              <a:t>imposing</a:t>
            </a:r>
            <a:r>
              <a:rPr lang="it-IT" dirty="0">
                <a:latin typeface="Century Gothic" panose="020B0502020202020204" pitchFamily="34" charset="0"/>
              </a:rPr>
              <a:t> a </a:t>
            </a:r>
            <a:r>
              <a:rPr lang="it-IT" b="1" dirty="0" err="1">
                <a:latin typeface="Century Gothic" panose="020B0502020202020204" pitchFamily="34" charset="0"/>
              </a:rPr>
              <a:t>distance</a:t>
            </a:r>
            <a:r>
              <a:rPr lang="it-IT" b="1" dirty="0">
                <a:latin typeface="Century Gothic" panose="020B0502020202020204" pitchFamily="34" charset="0"/>
              </a:rPr>
              <a:t>/</a:t>
            </a:r>
            <a:r>
              <a:rPr lang="it-IT" b="1" dirty="0" err="1">
                <a:latin typeface="Century Gothic" panose="020B0502020202020204" pitchFamily="34" charset="0"/>
              </a:rPr>
              <a:t>similarity</a:t>
            </a:r>
            <a:r>
              <a:rPr lang="it-IT" b="1" dirty="0">
                <a:latin typeface="Century Gothic" panose="020B0502020202020204" pitchFamily="34" charset="0"/>
              </a:rPr>
              <a:t> </a:t>
            </a:r>
            <a:r>
              <a:rPr lang="it-IT" b="1" dirty="0" err="1">
                <a:latin typeface="Century Gothic" panose="020B0502020202020204" pitchFamily="34" charset="0"/>
              </a:rPr>
              <a:t>function</a:t>
            </a:r>
            <a:r>
              <a:rPr lang="it-IT" b="1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between</a:t>
            </a:r>
            <a:r>
              <a:rPr lang="it-IT" dirty="0">
                <a:latin typeface="Century Gothic" panose="020B0502020202020204" pitchFamily="34" charset="0"/>
              </a:rPr>
              <a:t> intermediate feature </a:t>
            </a:r>
            <a:r>
              <a:rPr lang="it-IT" dirty="0" err="1">
                <a:latin typeface="Century Gothic" panose="020B0502020202020204" pitchFamily="34" charset="0"/>
              </a:rPr>
              <a:t>maps</a:t>
            </a:r>
            <a:r>
              <a:rPr lang="it-IT" dirty="0">
                <a:latin typeface="Century Gothic" panose="020B0502020202020204" pitchFamily="34" charset="0"/>
              </a:rPr>
              <a:t>     </a:t>
            </a:r>
            <a:r>
              <a:rPr lang="it-IT" dirty="0" err="1">
                <a:latin typeface="Century Gothic" panose="020B0502020202020204" pitchFamily="34" charset="0"/>
              </a:rPr>
              <a:t>as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loss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function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53326-6622-EC0C-EF0D-D4B422DEECEE}"/>
              </a:ext>
            </a:extLst>
          </p:cNvPr>
          <p:cNvSpPr txBox="1"/>
          <p:nvPr/>
        </p:nvSpPr>
        <p:spPr>
          <a:xfrm flipH="1">
            <a:off x="3059832" y="4865707"/>
            <a:ext cx="468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it-IT" sz="1200" dirty="0">
                <a:solidFill>
                  <a:schemeClr val="bg1"/>
                </a:solidFill>
              </a:rPr>
              <a:t>Paper: Romero et Al,  </a:t>
            </a:r>
            <a:r>
              <a:rPr lang="it-IT" sz="1200" dirty="0" err="1">
                <a:solidFill>
                  <a:schemeClr val="bg1"/>
                </a:solidFill>
              </a:rPr>
              <a:t>Fitnets</a:t>
            </a:r>
            <a:r>
              <a:rPr lang="it-IT" sz="1200" dirty="0">
                <a:solidFill>
                  <a:schemeClr val="bg1"/>
                </a:solidFill>
              </a:rPr>
              <a:t>: </a:t>
            </a:r>
            <a:r>
              <a:rPr lang="it-IT" sz="1200" dirty="0" err="1">
                <a:solidFill>
                  <a:schemeClr val="bg1"/>
                </a:solidFill>
              </a:rPr>
              <a:t>Hints</a:t>
            </a:r>
            <a:r>
              <a:rPr lang="it-IT" sz="1200" dirty="0">
                <a:solidFill>
                  <a:schemeClr val="bg1"/>
                </a:solidFill>
              </a:rPr>
              <a:t> for </a:t>
            </a:r>
            <a:r>
              <a:rPr lang="it-IT" sz="1200" dirty="0" err="1">
                <a:solidFill>
                  <a:schemeClr val="bg1"/>
                </a:solidFill>
              </a:rPr>
              <a:t>thin</a:t>
            </a:r>
            <a:r>
              <a:rPr lang="it-IT" sz="1200" dirty="0">
                <a:solidFill>
                  <a:schemeClr val="bg1"/>
                </a:solidFill>
              </a:rPr>
              <a:t> deep nets, 2014</a:t>
            </a:r>
            <a:endParaRPr lang="it-IT" sz="12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A72F0-4791-9E5B-F8A1-AAB9CFB3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95" y="2571750"/>
            <a:ext cx="190281" cy="264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35F50-DF09-A4CB-C74E-7D9EA5438822}"/>
              </a:ext>
            </a:extLst>
          </p:cNvPr>
          <p:cNvCxnSpPr>
            <a:cxnSpLocks/>
          </p:cNvCxnSpPr>
          <p:nvPr/>
        </p:nvCxnSpPr>
        <p:spPr>
          <a:xfrm>
            <a:off x="1043608" y="3858402"/>
            <a:ext cx="72008" cy="34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F63A57-299F-2181-1254-4AE0900F624D}"/>
              </a:ext>
            </a:extLst>
          </p:cNvPr>
          <p:cNvSpPr txBox="1"/>
          <p:nvPr/>
        </p:nvSpPr>
        <p:spPr>
          <a:xfrm>
            <a:off x="827584" y="4087618"/>
            <a:ext cx="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layer</a:t>
            </a:r>
            <a:r>
              <a:rPr lang="it-IT" dirty="0"/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81208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4FC41AFB3BF64A883BC2B012F06F87" ma:contentTypeVersion="12" ma:contentTypeDescription="Creare un nuovo documento." ma:contentTypeScope="" ma:versionID="4bd1100f2c5de7b8b917694d60a93f9d">
  <xsd:schema xmlns:xsd="http://www.w3.org/2001/XMLSchema" xmlns:xs="http://www.w3.org/2001/XMLSchema" xmlns:p="http://schemas.microsoft.com/office/2006/metadata/properties" xmlns:ns3="77f52ad5-2f64-4831-9938-da404ad1ae73" xmlns:ns4="dfc8f68c-740b-43ae-83da-dd69114f6f49" targetNamespace="http://schemas.microsoft.com/office/2006/metadata/properties" ma:root="true" ma:fieldsID="e615555284a955a2372ce3c53a9e96a3" ns3:_="" ns4:_="">
    <xsd:import namespace="77f52ad5-2f64-4831-9938-da404ad1ae73"/>
    <xsd:import namespace="dfc8f68c-740b-43ae-83da-dd69114f6f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52ad5-2f64-4831-9938-da404ad1a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8f68c-740b-43ae-83da-dd69114f6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1655AE-3E71-470E-905F-3712C37B6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f52ad5-2f64-4831-9938-da404ad1ae73"/>
    <ds:schemaRef ds:uri="dfc8f68c-740b-43ae-83da-dd69114f6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5C54E-0729-4C24-9AE5-460D1D630A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B03FEC-8B9D-498A-ADD9-1F2A1364D32B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77f52ad5-2f64-4831-9938-da404ad1ae73"/>
    <ds:schemaRef ds:uri="http://schemas.openxmlformats.org/package/2006/metadata/core-properties"/>
    <ds:schemaRef ds:uri="http://www.w3.org/XML/1998/namespace"/>
    <ds:schemaRef ds:uri="dfc8f68c-740b-43ae-83da-dd69114f6f4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14688</TotalTime>
  <Words>1411</Words>
  <Application>Microsoft Office PowerPoint</Application>
  <PresentationFormat>On-screen Show (16:9)</PresentationFormat>
  <Paragraphs>320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Amasis MT Pro</vt:lpstr>
      <vt:lpstr>Arial</vt:lpstr>
      <vt:lpstr>Arial Narrow</vt:lpstr>
      <vt:lpstr>Bahnschrift Light SemiCondensed</vt:lpstr>
      <vt:lpstr>Bell MT</vt:lpstr>
      <vt:lpstr>Bookman Old Style</vt:lpstr>
      <vt:lpstr>Calibri</vt:lpstr>
      <vt:lpstr>Century Gothic</vt:lpstr>
      <vt:lpstr>Computer Modern Serif</vt:lpstr>
      <vt:lpstr>futura-pt</vt:lpstr>
      <vt:lpstr>HelveticaNeueLT Std Med</vt:lpstr>
      <vt:lpstr>Maiandra GD</vt:lpstr>
      <vt:lpstr>Roboto</vt:lpstr>
      <vt:lpstr>Wingdings</vt:lpstr>
      <vt:lpstr>Office Theme</vt:lpstr>
      <vt:lpstr>Leveraging Student-Teacher learning framework for semi-supervised visual anomaly detection and segmentation  Alessandro Polidori  </vt:lpstr>
      <vt:lpstr>Visual Anomaly Detection and Segmentation</vt:lpstr>
      <vt:lpstr>Semi-supervised Visual Anomaly Detection and Segmentation</vt:lpstr>
      <vt:lpstr>State of the art</vt:lpstr>
      <vt:lpstr>State of the art</vt:lpstr>
      <vt:lpstr>Student-Teacher learning framework</vt:lpstr>
      <vt:lpstr>Student-Teacher learning framework</vt:lpstr>
      <vt:lpstr>Student-Teacher learning framework</vt:lpstr>
      <vt:lpstr>Background: feature-based Knowledge Distillation</vt:lpstr>
      <vt:lpstr>Background: feature-based Knowledge Distillation</vt:lpstr>
      <vt:lpstr>Background: Uninformed Students </vt:lpstr>
      <vt:lpstr>Background: Uninformed Students </vt:lpstr>
      <vt:lpstr>Background: STFPM (Student Teacher Feature Pyramid Matching) </vt:lpstr>
      <vt:lpstr>Background: STFPM (Student Teacher Feature Pyramid Matching) </vt:lpstr>
      <vt:lpstr>Background: STFPM (Student Teacher Feature Pyramid Matching) </vt:lpstr>
      <vt:lpstr>Background: STFPM (Student Teacher Feature Pyramid Matching) </vt:lpstr>
      <vt:lpstr>Background: Anomaly score maps</vt:lpstr>
      <vt:lpstr>Background: Anomaly score maps</vt:lpstr>
      <vt:lpstr>Proposed methods: Feature Vectors Variance</vt:lpstr>
      <vt:lpstr>Proposed methods: Feature Vectors Variance</vt:lpstr>
      <vt:lpstr>Proposed methods: Feature Vectors Variance</vt:lpstr>
      <vt:lpstr>PowerPoint Presentation</vt:lpstr>
      <vt:lpstr>Proposed methods: Feature Vectors Variance</vt:lpstr>
      <vt:lpstr>Proposed methods: Feature Vectors Variance</vt:lpstr>
      <vt:lpstr>Proposed methods: Feature Vectors Variance</vt:lpstr>
      <vt:lpstr>Proposed methods: Simple Student</vt:lpstr>
      <vt:lpstr>Proposed methods: Simple Student</vt:lpstr>
      <vt:lpstr>Proposed methods: Simple Student</vt:lpstr>
      <vt:lpstr>Proposed methods: Simple Student</vt:lpstr>
      <vt:lpstr>Proposed methods: Simple Student</vt:lpstr>
      <vt:lpstr>Experiments: Datasets</vt:lpstr>
      <vt:lpstr>Experiments: Datasets</vt:lpstr>
      <vt:lpstr>Experiments: Metrics</vt:lpstr>
      <vt:lpstr>Experiments: Metrics</vt:lpstr>
      <vt:lpstr>PowerPoint Presentation</vt:lpstr>
      <vt:lpstr>Results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AuthorName Author Surname</dc:title>
  <dc:creator>Andrea Bonarini</dc:creator>
  <cp:lastModifiedBy>Alessandro Polidori</cp:lastModifiedBy>
  <cp:revision>81</cp:revision>
  <dcterms:created xsi:type="dcterms:W3CDTF">2021-01-08T10:25:37Z</dcterms:created>
  <dcterms:modified xsi:type="dcterms:W3CDTF">2022-10-09T09:10:47Z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0x010100DB4FC41AFB3BF64A883BC2B012F06F87</vt:lpwstr>
  </property>
</Properties>
</file>